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2"/>
  </p:notesMasterIdLst>
  <p:sldIdLst>
    <p:sldId id="256" r:id="rId2"/>
    <p:sldId id="258" r:id="rId3"/>
    <p:sldId id="260" r:id="rId4"/>
    <p:sldId id="259" r:id="rId5"/>
    <p:sldId id="270" r:id="rId6"/>
    <p:sldId id="281" r:id="rId7"/>
    <p:sldId id="273" r:id="rId8"/>
    <p:sldId id="267" r:id="rId9"/>
    <p:sldId id="279" r:id="rId10"/>
    <p:sldId id="280" r:id="rId11"/>
  </p:sldIdLst>
  <p:sldSz cx="9144000" cy="5143500" type="screen16x9"/>
  <p:notesSz cx="6858000" cy="9144000"/>
  <p:embeddedFontLst>
    <p:embeddedFont>
      <p:font typeface="Anaheim" panose="02000503000000000000" pitchFamily="2" charset="77"/>
      <p:regular r:id="rId13"/>
    </p:embeddedFont>
    <p:embeddedFont>
      <p:font typeface="Calibri" panose="020F0502020204030204" pitchFamily="34" charset="0"/>
      <p:regular r:id="rId14"/>
      <p:bold r:id="rId15"/>
      <p:italic r:id="rId16"/>
      <p:boldItalic r:id="rId17"/>
    </p:embeddedFont>
    <p:embeddedFont>
      <p:font typeface="Chivo" pitchFamily="2" charset="77"/>
      <p:regular r:id="rId18"/>
      <p:bold r:id="rId19"/>
      <p:italic r:id="rId20"/>
      <p:boldItalic r:id="rId21"/>
    </p:embeddedFont>
    <p:embeddedFont>
      <p:font typeface="Lora" pitchFamily="2" charset="77"/>
      <p:regular r:id="rId22"/>
      <p:bold r:id="rId23"/>
      <p:italic r:id="rId24"/>
      <p:boldItalic r:id="rId25"/>
    </p:embeddedFont>
    <p:embeddedFont>
      <p:font typeface="Nixie One" panose="02000503080000020004" pitchFamily="2"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ADEEF0-884D-4EE2-84F7-817278FC4E2E}">
  <a:tblStyle styleId="{99ADEEF0-884D-4EE2-84F7-817278FC4E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FEE825-7236-41DD-B0DE-A3E7E75CECD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348151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d1f6e7b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d1f6e7b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75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3d925789c3_0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3d925789c3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835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c352d6f4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3c352d6f4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37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c352d6f4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3c352d6f4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14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3d925789c3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3d925789c3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85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3d925789c3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3d925789c3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15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3d925789c3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3d925789c3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45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3d925789c3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3d925789c3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84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3d925789c3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3d925789c3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31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3d925789c3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3d925789c3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74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 y="0"/>
            <a:ext cx="45699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Nixie One"/>
              <a:ea typeface="Nixie One"/>
              <a:cs typeface="Nixie One"/>
              <a:sym typeface="Nixie One"/>
            </a:endParaRPr>
          </a:p>
        </p:txBody>
      </p:sp>
      <p:sp>
        <p:nvSpPr>
          <p:cNvPr id="10" name="Google Shape;10;p2"/>
          <p:cNvSpPr txBox="1">
            <a:spLocks noGrp="1"/>
          </p:cNvSpPr>
          <p:nvPr>
            <p:ph type="ctrTitle"/>
          </p:nvPr>
        </p:nvSpPr>
        <p:spPr>
          <a:xfrm>
            <a:off x="4724875" y="1327350"/>
            <a:ext cx="3552600" cy="1857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202700" y="3336750"/>
            <a:ext cx="2596800" cy="677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ctrTitle" idx="2"/>
          </p:nvPr>
        </p:nvSpPr>
        <p:spPr>
          <a:xfrm>
            <a:off x="705300" y="233100"/>
            <a:ext cx="7725600" cy="19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112"/>
        <p:cNvGrpSpPr/>
        <p:nvPr/>
      </p:nvGrpSpPr>
      <p:grpSpPr>
        <a:xfrm>
          <a:off x="0" y="0"/>
          <a:ext cx="0" cy="0"/>
          <a:chOff x="0" y="0"/>
          <a:chExt cx="0" cy="0"/>
        </a:xfrm>
      </p:grpSpPr>
      <p:sp>
        <p:nvSpPr>
          <p:cNvPr id="113" name="Google Shape;113;p21"/>
          <p:cNvSpPr/>
          <p:nvPr/>
        </p:nvSpPr>
        <p:spPr>
          <a:xfrm>
            <a:off x="4574101" y="0"/>
            <a:ext cx="45699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Nixie One"/>
              <a:ea typeface="Nixie One"/>
              <a:cs typeface="Nixie One"/>
              <a:sym typeface="Nixie One"/>
            </a:endParaRPr>
          </a:p>
        </p:txBody>
      </p:sp>
      <p:sp>
        <p:nvSpPr>
          <p:cNvPr id="114" name="Google Shape;114;p21"/>
          <p:cNvSpPr txBox="1">
            <a:spLocks noGrp="1"/>
          </p:cNvSpPr>
          <p:nvPr>
            <p:ph type="subTitle" idx="1"/>
          </p:nvPr>
        </p:nvSpPr>
        <p:spPr>
          <a:xfrm>
            <a:off x="1665000" y="2852423"/>
            <a:ext cx="25995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21"/>
          <p:cNvSpPr txBox="1">
            <a:spLocks noGrp="1"/>
          </p:cNvSpPr>
          <p:nvPr>
            <p:ph type="subTitle" idx="2"/>
          </p:nvPr>
        </p:nvSpPr>
        <p:spPr>
          <a:xfrm>
            <a:off x="1665000" y="1917424"/>
            <a:ext cx="25995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21"/>
          <p:cNvSpPr txBox="1">
            <a:spLocks noGrp="1"/>
          </p:cNvSpPr>
          <p:nvPr>
            <p:ph type="subTitle" idx="3"/>
          </p:nvPr>
        </p:nvSpPr>
        <p:spPr>
          <a:xfrm>
            <a:off x="1665000" y="2286131"/>
            <a:ext cx="2599500" cy="37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2000"/>
              <a:buFont typeface="Lora"/>
              <a:buNone/>
              <a:defRPr sz="2000">
                <a:latin typeface="Lora"/>
                <a:ea typeface="Lora"/>
                <a:cs typeface="Lora"/>
                <a:sym typeface="Lora"/>
              </a:defRPr>
            </a:lvl1pPr>
            <a:lvl2pPr lvl="1"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2pPr>
            <a:lvl3pPr lvl="2"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3pPr>
            <a:lvl4pPr lvl="3"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4pPr>
            <a:lvl5pPr lvl="4"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5pPr>
            <a:lvl6pPr lvl="5"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6pPr>
            <a:lvl7pPr lvl="6"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7pPr>
            <a:lvl8pPr lvl="7"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8pPr>
            <a:lvl9pPr lvl="8"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9pPr>
          </a:lstStyle>
          <a:p>
            <a:endParaRPr/>
          </a:p>
        </p:txBody>
      </p:sp>
      <p:sp>
        <p:nvSpPr>
          <p:cNvPr id="117" name="Google Shape;117;p21"/>
          <p:cNvSpPr txBox="1">
            <a:spLocks noGrp="1"/>
          </p:cNvSpPr>
          <p:nvPr>
            <p:ph type="subTitle" idx="4"/>
          </p:nvPr>
        </p:nvSpPr>
        <p:spPr>
          <a:xfrm>
            <a:off x="1665000" y="3221128"/>
            <a:ext cx="2599500" cy="37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2000"/>
              <a:buFont typeface="Lora"/>
              <a:buNone/>
              <a:defRPr sz="2000">
                <a:latin typeface="Lora"/>
                <a:ea typeface="Lora"/>
                <a:cs typeface="Lora"/>
                <a:sym typeface="Lora"/>
              </a:defRPr>
            </a:lvl1pPr>
            <a:lvl2pPr lvl="1"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2pPr>
            <a:lvl3pPr lvl="2"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3pPr>
            <a:lvl4pPr lvl="3"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4pPr>
            <a:lvl5pPr lvl="4"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5pPr>
            <a:lvl6pPr lvl="5"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6pPr>
            <a:lvl7pPr lvl="6"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7pPr>
            <a:lvl8pPr lvl="7"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8pPr>
            <a:lvl9pPr lvl="8"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9pPr>
          </a:lstStyle>
          <a:p>
            <a:endParaRPr/>
          </a:p>
        </p:txBody>
      </p:sp>
      <p:sp>
        <p:nvSpPr>
          <p:cNvPr id="118" name="Google Shape;118;p21"/>
          <p:cNvSpPr txBox="1">
            <a:spLocks noGrp="1"/>
          </p:cNvSpPr>
          <p:nvPr>
            <p:ph type="subTitle" idx="5"/>
          </p:nvPr>
        </p:nvSpPr>
        <p:spPr>
          <a:xfrm>
            <a:off x="1665000" y="3787422"/>
            <a:ext cx="25995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1"/>
          <p:cNvSpPr txBox="1">
            <a:spLocks noGrp="1"/>
          </p:cNvSpPr>
          <p:nvPr>
            <p:ph type="subTitle" idx="6"/>
          </p:nvPr>
        </p:nvSpPr>
        <p:spPr>
          <a:xfrm flipH="1">
            <a:off x="1665125" y="4156126"/>
            <a:ext cx="2599500" cy="37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2000"/>
              <a:buFont typeface="Lora"/>
              <a:buNone/>
              <a:defRPr sz="2000">
                <a:latin typeface="Lora"/>
                <a:ea typeface="Lora"/>
                <a:cs typeface="Lora"/>
                <a:sym typeface="Lora"/>
              </a:defRPr>
            </a:lvl1pPr>
            <a:lvl2pPr lvl="1"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2pPr>
            <a:lvl3pPr lvl="2"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3pPr>
            <a:lvl4pPr lvl="3"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4pPr>
            <a:lvl5pPr lvl="4"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5pPr>
            <a:lvl6pPr lvl="5"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6pPr>
            <a:lvl7pPr lvl="6"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7pPr>
            <a:lvl8pPr lvl="7"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8pPr>
            <a:lvl9pPr lvl="8" algn="ctr" rtl="0">
              <a:lnSpc>
                <a:spcPct val="100000"/>
              </a:lnSpc>
              <a:spcBef>
                <a:spcPts val="0"/>
              </a:spcBef>
              <a:spcAft>
                <a:spcPts val="0"/>
              </a:spcAft>
              <a:buClr>
                <a:schemeClr val="dk2"/>
              </a:buClr>
              <a:buSzPts val="2000"/>
              <a:buFont typeface="Lora"/>
              <a:buNone/>
              <a:defRPr sz="2000">
                <a:solidFill>
                  <a:schemeClr val="dk2"/>
                </a:solidFill>
                <a:latin typeface="Lora"/>
                <a:ea typeface="Lora"/>
                <a:cs typeface="Lora"/>
                <a:sym typeface="Lora"/>
              </a:defRPr>
            </a:lvl9pPr>
          </a:lstStyle>
          <a:p>
            <a:endParaRPr/>
          </a:p>
        </p:txBody>
      </p:sp>
      <p:cxnSp>
        <p:nvCxnSpPr>
          <p:cNvPr id="120" name="Google Shape;120;p21"/>
          <p:cNvCxnSpPr/>
          <p:nvPr/>
        </p:nvCxnSpPr>
        <p:spPr>
          <a:xfrm>
            <a:off x="706975" y="534250"/>
            <a:ext cx="7725600" cy="0"/>
          </a:xfrm>
          <a:prstGeom prst="straightConnector1">
            <a:avLst/>
          </a:prstGeom>
          <a:noFill/>
          <a:ln w="28575" cap="flat" cmpd="sng">
            <a:solidFill>
              <a:schemeClr val="dk2"/>
            </a:solidFill>
            <a:prstDash val="solid"/>
            <a:miter lim="8000"/>
            <a:headEnd type="none" w="med" len="med"/>
            <a:tailEnd type="none" w="med" len="med"/>
          </a:ln>
        </p:spPr>
      </p:cxnSp>
      <p:sp>
        <p:nvSpPr>
          <p:cNvPr id="121" name="Google Shape;121;p21"/>
          <p:cNvSpPr txBox="1">
            <a:spLocks noGrp="1"/>
          </p:cNvSpPr>
          <p:nvPr>
            <p:ph type="title"/>
          </p:nvPr>
        </p:nvSpPr>
        <p:spPr>
          <a:xfrm>
            <a:off x="713225" y="539500"/>
            <a:ext cx="4112700" cy="86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Lora"/>
              <a:buNone/>
              <a:defRPr sz="3000">
                <a:solidFill>
                  <a:schemeClr val="dk1"/>
                </a:solidFill>
                <a:latin typeface="Lora"/>
                <a:ea typeface="Lora"/>
                <a:cs typeface="Lora"/>
                <a:sym typeface="Lo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
        <p:cNvGrpSpPr/>
        <p:nvPr/>
      </p:nvGrpSpPr>
      <p:grpSpPr>
        <a:xfrm>
          <a:off x="0" y="0"/>
          <a:ext cx="0" cy="0"/>
          <a:chOff x="0" y="0"/>
          <a:chExt cx="0" cy="0"/>
        </a:xfrm>
      </p:grpSpPr>
      <p:sp>
        <p:nvSpPr>
          <p:cNvPr id="168" name="Google Shape;168;p26"/>
          <p:cNvSpPr/>
          <p:nvPr/>
        </p:nvSpPr>
        <p:spPr>
          <a:xfrm flipH="1">
            <a:off x="0" y="0"/>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ora"/>
              <a:ea typeface="Lora"/>
              <a:cs typeface="Lora"/>
              <a:sym typeface="Lora"/>
            </a:endParaRPr>
          </a:p>
        </p:txBody>
      </p:sp>
      <p:cxnSp>
        <p:nvCxnSpPr>
          <p:cNvPr id="169" name="Google Shape;169;p26"/>
          <p:cNvCxnSpPr/>
          <p:nvPr/>
        </p:nvCxnSpPr>
        <p:spPr>
          <a:xfrm>
            <a:off x="706975" y="534250"/>
            <a:ext cx="7725600" cy="0"/>
          </a:xfrm>
          <a:prstGeom prst="straightConnector1">
            <a:avLst/>
          </a:prstGeom>
          <a:noFill/>
          <a:ln w="28575" cap="flat" cmpd="sng">
            <a:solidFill>
              <a:schemeClr val="dk2"/>
            </a:solidFill>
            <a:prstDash val="solid"/>
            <a:miter lim="8000"/>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170"/>
        <p:cNvGrpSpPr/>
        <p:nvPr/>
      </p:nvGrpSpPr>
      <p:grpSpPr>
        <a:xfrm>
          <a:off x="0" y="0"/>
          <a:ext cx="0" cy="0"/>
          <a:chOff x="0" y="0"/>
          <a:chExt cx="0" cy="0"/>
        </a:xfrm>
      </p:grpSpPr>
      <p:sp>
        <p:nvSpPr>
          <p:cNvPr id="171" name="Google Shape;171;p27"/>
          <p:cNvSpPr/>
          <p:nvPr/>
        </p:nvSpPr>
        <p:spPr>
          <a:xfrm>
            <a:off x="4574101" y="0"/>
            <a:ext cx="45699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Nixie One"/>
              <a:ea typeface="Nixie One"/>
              <a:cs typeface="Nixie One"/>
              <a:sym typeface="Nixie One"/>
            </a:endParaRPr>
          </a:p>
        </p:txBody>
      </p:sp>
      <p:cxnSp>
        <p:nvCxnSpPr>
          <p:cNvPr id="172" name="Google Shape;172;p27"/>
          <p:cNvCxnSpPr/>
          <p:nvPr/>
        </p:nvCxnSpPr>
        <p:spPr>
          <a:xfrm>
            <a:off x="706975" y="534250"/>
            <a:ext cx="7725600" cy="0"/>
          </a:xfrm>
          <a:prstGeom prst="straightConnector1">
            <a:avLst/>
          </a:prstGeom>
          <a:noFill/>
          <a:ln w="28575" cap="flat" cmpd="sng">
            <a:solidFill>
              <a:schemeClr val="dk2"/>
            </a:solidFill>
            <a:prstDash val="solid"/>
            <a:miter lim="8000"/>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4574101" y="0"/>
            <a:ext cx="45699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Nixie One"/>
              <a:ea typeface="Nixie One"/>
              <a:cs typeface="Nixie One"/>
              <a:sym typeface="Nixie One"/>
            </a:endParaRPr>
          </a:p>
        </p:txBody>
      </p:sp>
      <p:sp>
        <p:nvSpPr>
          <p:cNvPr id="15" name="Google Shape;15;p3"/>
          <p:cNvSpPr txBox="1">
            <a:spLocks noGrp="1"/>
          </p:cNvSpPr>
          <p:nvPr>
            <p:ph type="title"/>
          </p:nvPr>
        </p:nvSpPr>
        <p:spPr>
          <a:xfrm>
            <a:off x="894000" y="2594575"/>
            <a:ext cx="27840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Font typeface="Lora"/>
              <a:buNone/>
              <a:defRPr sz="3600">
                <a:latin typeface="Lora"/>
                <a:ea typeface="Lora"/>
                <a:cs typeface="Lora"/>
                <a:sym typeface="Lora"/>
              </a:defRPr>
            </a:lvl2pPr>
            <a:lvl3pPr lvl="2" algn="ctr" rtl="0">
              <a:spcBef>
                <a:spcPts val="0"/>
              </a:spcBef>
              <a:spcAft>
                <a:spcPts val="0"/>
              </a:spcAft>
              <a:buSzPts val="3600"/>
              <a:buFont typeface="Lora"/>
              <a:buNone/>
              <a:defRPr sz="3600">
                <a:latin typeface="Lora"/>
                <a:ea typeface="Lora"/>
                <a:cs typeface="Lora"/>
                <a:sym typeface="Lora"/>
              </a:defRPr>
            </a:lvl3pPr>
            <a:lvl4pPr lvl="3" algn="ctr" rtl="0">
              <a:spcBef>
                <a:spcPts val="0"/>
              </a:spcBef>
              <a:spcAft>
                <a:spcPts val="0"/>
              </a:spcAft>
              <a:buSzPts val="3600"/>
              <a:buFont typeface="Lora"/>
              <a:buNone/>
              <a:defRPr sz="3600">
                <a:latin typeface="Lora"/>
                <a:ea typeface="Lora"/>
                <a:cs typeface="Lora"/>
                <a:sym typeface="Lora"/>
              </a:defRPr>
            </a:lvl4pPr>
            <a:lvl5pPr lvl="4" algn="ctr" rtl="0">
              <a:spcBef>
                <a:spcPts val="0"/>
              </a:spcBef>
              <a:spcAft>
                <a:spcPts val="0"/>
              </a:spcAft>
              <a:buSzPts val="3600"/>
              <a:buFont typeface="Lora"/>
              <a:buNone/>
              <a:defRPr sz="3600">
                <a:latin typeface="Lora"/>
                <a:ea typeface="Lora"/>
                <a:cs typeface="Lora"/>
                <a:sym typeface="Lora"/>
              </a:defRPr>
            </a:lvl5pPr>
            <a:lvl6pPr lvl="5" algn="ctr" rtl="0">
              <a:spcBef>
                <a:spcPts val="0"/>
              </a:spcBef>
              <a:spcAft>
                <a:spcPts val="0"/>
              </a:spcAft>
              <a:buSzPts val="3600"/>
              <a:buFont typeface="Lora"/>
              <a:buNone/>
              <a:defRPr sz="3600">
                <a:latin typeface="Lora"/>
                <a:ea typeface="Lora"/>
                <a:cs typeface="Lora"/>
                <a:sym typeface="Lora"/>
              </a:defRPr>
            </a:lvl6pPr>
            <a:lvl7pPr lvl="6" algn="ctr" rtl="0">
              <a:spcBef>
                <a:spcPts val="0"/>
              </a:spcBef>
              <a:spcAft>
                <a:spcPts val="0"/>
              </a:spcAft>
              <a:buSzPts val="3600"/>
              <a:buFont typeface="Lora"/>
              <a:buNone/>
              <a:defRPr sz="3600">
                <a:latin typeface="Lora"/>
                <a:ea typeface="Lora"/>
                <a:cs typeface="Lora"/>
                <a:sym typeface="Lora"/>
              </a:defRPr>
            </a:lvl7pPr>
            <a:lvl8pPr lvl="7" algn="ctr" rtl="0">
              <a:spcBef>
                <a:spcPts val="0"/>
              </a:spcBef>
              <a:spcAft>
                <a:spcPts val="0"/>
              </a:spcAft>
              <a:buSzPts val="3600"/>
              <a:buFont typeface="Lora"/>
              <a:buNone/>
              <a:defRPr sz="3600">
                <a:latin typeface="Lora"/>
                <a:ea typeface="Lora"/>
                <a:cs typeface="Lora"/>
                <a:sym typeface="Lora"/>
              </a:defRPr>
            </a:lvl8pPr>
            <a:lvl9pPr lvl="8" algn="ctr" rtl="0">
              <a:spcBef>
                <a:spcPts val="0"/>
              </a:spcBef>
              <a:spcAft>
                <a:spcPts val="0"/>
              </a:spcAft>
              <a:buSzPts val="3600"/>
              <a:buFont typeface="Lora"/>
              <a:buNone/>
              <a:defRPr sz="3600">
                <a:latin typeface="Lora"/>
                <a:ea typeface="Lora"/>
                <a:cs typeface="Lora"/>
                <a:sym typeface="Lora"/>
              </a:defRPr>
            </a:lvl9pPr>
          </a:lstStyle>
          <a:p>
            <a:endParaRPr/>
          </a:p>
        </p:txBody>
      </p:sp>
      <p:sp>
        <p:nvSpPr>
          <p:cNvPr id="16" name="Google Shape;16;p3"/>
          <p:cNvSpPr txBox="1">
            <a:spLocks noGrp="1"/>
          </p:cNvSpPr>
          <p:nvPr>
            <p:ph type="title" idx="2" hasCustomPrompt="1"/>
          </p:nvPr>
        </p:nvSpPr>
        <p:spPr>
          <a:xfrm>
            <a:off x="1644450" y="1157275"/>
            <a:ext cx="1283100" cy="1208700"/>
          </a:xfrm>
          <a:prstGeom prst="rect">
            <a:avLst/>
          </a:prstGeom>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0"/>
              <a:buNone/>
              <a:defRPr sz="7000">
                <a:solidFill>
                  <a:schemeClr val="dk2"/>
                </a:solidFill>
              </a:defRPr>
            </a:lvl1pPr>
            <a:lvl2pPr lvl="1" algn="ctr" rtl="0">
              <a:spcBef>
                <a:spcPts val="0"/>
              </a:spcBef>
              <a:spcAft>
                <a:spcPts val="0"/>
              </a:spcAft>
              <a:buSzPts val="12000"/>
              <a:buFont typeface="Lora"/>
              <a:buNone/>
              <a:defRPr sz="12000">
                <a:latin typeface="Lora"/>
                <a:ea typeface="Lora"/>
                <a:cs typeface="Lora"/>
                <a:sym typeface="Lora"/>
              </a:defRPr>
            </a:lvl2pPr>
            <a:lvl3pPr lvl="2" algn="ctr" rtl="0">
              <a:spcBef>
                <a:spcPts val="0"/>
              </a:spcBef>
              <a:spcAft>
                <a:spcPts val="0"/>
              </a:spcAft>
              <a:buSzPts val="12000"/>
              <a:buFont typeface="Lora"/>
              <a:buNone/>
              <a:defRPr sz="12000">
                <a:latin typeface="Lora"/>
                <a:ea typeface="Lora"/>
                <a:cs typeface="Lora"/>
                <a:sym typeface="Lora"/>
              </a:defRPr>
            </a:lvl3pPr>
            <a:lvl4pPr lvl="3" algn="ctr" rtl="0">
              <a:spcBef>
                <a:spcPts val="0"/>
              </a:spcBef>
              <a:spcAft>
                <a:spcPts val="0"/>
              </a:spcAft>
              <a:buSzPts val="12000"/>
              <a:buFont typeface="Lora"/>
              <a:buNone/>
              <a:defRPr sz="12000">
                <a:latin typeface="Lora"/>
                <a:ea typeface="Lora"/>
                <a:cs typeface="Lora"/>
                <a:sym typeface="Lora"/>
              </a:defRPr>
            </a:lvl4pPr>
            <a:lvl5pPr lvl="4" algn="ctr" rtl="0">
              <a:spcBef>
                <a:spcPts val="0"/>
              </a:spcBef>
              <a:spcAft>
                <a:spcPts val="0"/>
              </a:spcAft>
              <a:buSzPts val="12000"/>
              <a:buFont typeface="Lora"/>
              <a:buNone/>
              <a:defRPr sz="12000">
                <a:latin typeface="Lora"/>
                <a:ea typeface="Lora"/>
                <a:cs typeface="Lora"/>
                <a:sym typeface="Lora"/>
              </a:defRPr>
            </a:lvl5pPr>
            <a:lvl6pPr lvl="5" algn="ctr" rtl="0">
              <a:spcBef>
                <a:spcPts val="0"/>
              </a:spcBef>
              <a:spcAft>
                <a:spcPts val="0"/>
              </a:spcAft>
              <a:buSzPts val="12000"/>
              <a:buFont typeface="Lora"/>
              <a:buNone/>
              <a:defRPr sz="12000">
                <a:latin typeface="Lora"/>
                <a:ea typeface="Lora"/>
                <a:cs typeface="Lora"/>
                <a:sym typeface="Lora"/>
              </a:defRPr>
            </a:lvl6pPr>
            <a:lvl7pPr lvl="6" algn="ctr" rtl="0">
              <a:spcBef>
                <a:spcPts val="0"/>
              </a:spcBef>
              <a:spcAft>
                <a:spcPts val="0"/>
              </a:spcAft>
              <a:buSzPts val="12000"/>
              <a:buFont typeface="Lora"/>
              <a:buNone/>
              <a:defRPr sz="12000">
                <a:latin typeface="Lora"/>
                <a:ea typeface="Lora"/>
                <a:cs typeface="Lora"/>
                <a:sym typeface="Lora"/>
              </a:defRPr>
            </a:lvl7pPr>
            <a:lvl8pPr lvl="7" algn="ctr" rtl="0">
              <a:spcBef>
                <a:spcPts val="0"/>
              </a:spcBef>
              <a:spcAft>
                <a:spcPts val="0"/>
              </a:spcAft>
              <a:buSzPts val="12000"/>
              <a:buFont typeface="Lora"/>
              <a:buNone/>
              <a:defRPr sz="12000">
                <a:latin typeface="Lora"/>
                <a:ea typeface="Lora"/>
                <a:cs typeface="Lora"/>
                <a:sym typeface="Lora"/>
              </a:defRPr>
            </a:lvl8pPr>
            <a:lvl9pPr lvl="8" algn="ctr" rtl="0">
              <a:spcBef>
                <a:spcPts val="0"/>
              </a:spcBef>
              <a:spcAft>
                <a:spcPts val="0"/>
              </a:spcAft>
              <a:buSzPts val="12000"/>
              <a:buFont typeface="Lora"/>
              <a:buNone/>
              <a:defRPr sz="12000">
                <a:latin typeface="Lora"/>
                <a:ea typeface="Lora"/>
                <a:cs typeface="Lora"/>
                <a:sym typeface="Lora"/>
              </a:defRPr>
            </a:lvl9pPr>
          </a:lstStyle>
          <a:p>
            <a:r>
              <a:t>xx%</a:t>
            </a:r>
          </a:p>
        </p:txBody>
      </p:sp>
      <p:sp>
        <p:nvSpPr>
          <p:cNvPr id="17" name="Google Shape;17;p3"/>
          <p:cNvSpPr txBox="1">
            <a:spLocks noGrp="1"/>
          </p:cNvSpPr>
          <p:nvPr>
            <p:ph type="subTitle" idx="1"/>
          </p:nvPr>
        </p:nvSpPr>
        <p:spPr>
          <a:xfrm>
            <a:off x="894000" y="3341525"/>
            <a:ext cx="27840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ctrTitle" idx="3"/>
          </p:nvPr>
        </p:nvSpPr>
        <p:spPr>
          <a:xfrm>
            <a:off x="705300" y="233100"/>
            <a:ext cx="7725600" cy="19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713225" y="1131800"/>
            <a:ext cx="5180100" cy="2541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Font typeface="DM Sans"/>
              <a:buChar char="□"/>
              <a:defRPr>
                <a:solidFill>
                  <a:schemeClr val="dk1"/>
                </a:solidFill>
                <a:latin typeface="Chivo"/>
                <a:ea typeface="Chivo"/>
                <a:cs typeface="Chivo"/>
                <a:sym typeface="Chivo"/>
              </a:defRPr>
            </a:lvl1pPr>
            <a:lvl2pPr marL="914400" lvl="1" indent="-317500" rtl="0">
              <a:lnSpc>
                <a:spcPct val="100000"/>
              </a:lnSpc>
              <a:spcBef>
                <a:spcPts val="0"/>
              </a:spcBef>
              <a:spcAft>
                <a:spcPts val="0"/>
              </a:spcAft>
              <a:buClr>
                <a:srgbClr val="FAFAFA"/>
              </a:buClr>
              <a:buSzPts val="1400"/>
              <a:buFont typeface="DM Sans"/>
              <a:buAutoNum type="alphaLcPeriod"/>
              <a:defRPr>
                <a:solidFill>
                  <a:schemeClr val="dk1"/>
                </a:solidFill>
                <a:latin typeface="Chivo"/>
                <a:ea typeface="Chivo"/>
                <a:cs typeface="Chivo"/>
                <a:sym typeface="Chivo"/>
              </a:defRPr>
            </a:lvl2pPr>
            <a:lvl3pPr marL="1371600" lvl="2" indent="-317500" rtl="0">
              <a:lnSpc>
                <a:spcPct val="100000"/>
              </a:lnSpc>
              <a:spcBef>
                <a:spcPts val="0"/>
              </a:spcBef>
              <a:spcAft>
                <a:spcPts val="0"/>
              </a:spcAft>
              <a:buClr>
                <a:srgbClr val="FAFAFA"/>
              </a:buClr>
              <a:buSzPts val="1400"/>
              <a:buFont typeface="DM Sans"/>
              <a:buAutoNum type="romanLcPeriod"/>
              <a:defRPr>
                <a:solidFill>
                  <a:schemeClr val="dk1"/>
                </a:solidFill>
                <a:latin typeface="Chivo"/>
                <a:ea typeface="Chivo"/>
                <a:cs typeface="Chivo"/>
                <a:sym typeface="Chivo"/>
              </a:defRPr>
            </a:lvl3pPr>
            <a:lvl4pPr marL="1828800" lvl="3" indent="-317500" rtl="0">
              <a:lnSpc>
                <a:spcPct val="100000"/>
              </a:lnSpc>
              <a:spcBef>
                <a:spcPts val="0"/>
              </a:spcBef>
              <a:spcAft>
                <a:spcPts val="0"/>
              </a:spcAft>
              <a:buClr>
                <a:srgbClr val="FAFAFA"/>
              </a:buClr>
              <a:buSzPts val="1400"/>
              <a:buFont typeface="DM Sans"/>
              <a:buAutoNum type="arabicPeriod"/>
              <a:defRPr>
                <a:solidFill>
                  <a:schemeClr val="dk1"/>
                </a:solidFill>
                <a:latin typeface="Chivo"/>
                <a:ea typeface="Chivo"/>
                <a:cs typeface="Chivo"/>
                <a:sym typeface="Chivo"/>
              </a:defRPr>
            </a:lvl4pPr>
            <a:lvl5pPr marL="2286000" lvl="4" indent="-317500" rtl="0">
              <a:lnSpc>
                <a:spcPct val="100000"/>
              </a:lnSpc>
              <a:spcBef>
                <a:spcPts val="0"/>
              </a:spcBef>
              <a:spcAft>
                <a:spcPts val="0"/>
              </a:spcAft>
              <a:buClr>
                <a:srgbClr val="FAFAFA"/>
              </a:buClr>
              <a:buSzPts val="1400"/>
              <a:buFont typeface="DM Sans"/>
              <a:buAutoNum type="alphaLcPeriod"/>
              <a:defRPr>
                <a:solidFill>
                  <a:schemeClr val="dk1"/>
                </a:solidFill>
                <a:latin typeface="Chivo"/>
                <a:ea typeface="Chivo"/>
                <a:cs typeface="Chivo"/>
                <a:sym typeface="Chivo"/>
              </a:defRPr>
            </a:lvl5pPr>
            <a:lvl6pPr marL="2743200" lvl="5" indent="-317500" rtl="0">
              <a:lnSpc>
                <a:spcPct val="100000"/>
              </a:lnSpc>
              <a:spcBef>
                <a:spcPts val="0"/>
              </a:spcBef>
              <a:spcAft>
                <a:spcPts val="0"/>
              </a:spcAft>
              <a:buClr>
                <a:srgbClr val="FAFAFA"/>
              </a:buClr>
              <a:buSzPts val="1400"/>
              <a:buFont typeface="DM Sans"/>
              <a:buAutoNum type="romanLcPeriod"/>
              <a:defRPr>
                <a:solidFill>
                  <a:schemeClr val="dk1"/>
                </a:solidFill>
                <a:latin typeface="Chivo"/>
                <a:ea typeface="Chivo"/>
                <a:cs typeface="Chivo"/>
                <a:sym typeface="Chivo"/>
              </a:defRPr>
            </a:lvl6pPr>
            <a:lvl7pPr marL="3200400" lvl="6" indent="-317500" rtl="0">
              <a:lnSpc>
                <a:spcPct val="100000"/>
              </a:lnSpc>
              <a:spcBef>
                <a:spcPts val="0"/>
              </a:spcBef>
              <a:spcAft>
                <a:spcPts val="0"/>
              </a:spcAft>
              <a:buClr>
                <a:srgbClr val="FAFAFA"/>
              </a:buClr>
              <a:buSzPts val="1400"/>
              <a:buFont typeface="DM Sans"/>
              <a:buAutoNum type="arabicPeriod"/>
              <a:defRPr>
                <a:solidFill>
                  <a:schemeClr val="dk1"/>
                </a:solidFill>
                <a:latin typeface="Chivo"/>
                <a:ea typeface="Chivo"/>
                <a:cs typeface="Chivo"/>
                <a:sym typeface="Chivo"/>
              </a:defRPr>
            </a:lvl7pPr>
            <a:lvl8pPr marL="3657600" lvl="7" indent="-317500" rtl="0">
              <a:lnSpc>
                <a:spcPct val="100000"/>
              </a:lnSpc>
              <a:spcBef>
                <a:spcPts val="0"/>
              </a:spcBef>
              <a:spcAft>
                <a:spcPts val="0"/>
              </a:spcAft>
              <a:buClr>
                <a:srgbClr val="FAFAFA"/>
              </a:buClr>
              <a:buSzPts val="1400"/>
              <a:buFont typeface="DM Sans"/>
              <a:buAutoNum type="alphaLcPeriod"/>
              <a:defRPr>
                <a:solidFill>
                  <a:schemeClr val="dk1"/>
                </a:solidFill>
                <a:latin typeface="Chivo"/>
                <a:ea typeface="Chivo"/>
                <a:cs typeface="Chivo"/>
                <a:sym typeface="Chivo"/>
              </a:defRPr>
            </a:lvl8pPr>
            <a:lvl9pPr marL="4114800" lvl="8" indent="-317500" rtl="0">
              <a:lnSpc>
                <a:spcPct val="100000"/>
              </a:lnSpc>
              <a:spcBef>
                <a:spcPts val="0"/>
              </a:spcBef>
              <a:spcAft>
                <a:spcPts val="0"/>
              </a:spcAft>
              <a:buClr>
                <a:srgbClr val="FAFAFA"/>
              </a:buClr>
              <a:buSzPts val="1400"/>
              <a:buFont typeface="DM Sans"/>
              <a:buAutoNum type="romanLcPeriod"/>
              <a:defRPr>
                <a:solidFill>
                  <a:schemeClr val="dk1"/>
                </a:solidFill>
                <a:latin typeface="Chivo"/>
                <a:ea typeface="Chivo"/>
                <a:cs typeface="Chivo"/>
                <a:sym typeface="Chivo"/>
              </a:defRPr>
            </a:lvl9pPr>
          </a:lstStyle>
          <a:p>
            <a:endParaRPr/>
          </a:p>
        </p:txBody>
      </p:sp>
      <p:cxnSp>
        <p:nvCxnSpPr>
          <p:cNvPr id="21" name="Google Shape;21;p4"/>
          <p:cNvCxnSpPr/>
          <p:nvPr/>
        </p:nvCxnSpPr>
        <p:spPr>
          <a:xfrm>
            <a:off x="706975" y="534250"/>
            <a:ext cx="7725600" cy="0"/>
          </a:xfrm>
          <a:prstGeom prst="straightConnector1">
            <a:avLst/>
          </a:prstGeom>
          <a:noFill/>
          <a:ln w="28575" cap="flat" cmpd="sng">
            <a:solidFill>
              <a:schemeClr val="dk2"/>
            </a:solidFill>
            <a:prstDash val="solid"/>
            <a:miter lim="8000"/>
            <a:headEnd type="none" w="med" len="med"/>
            <a:tailEnd type="none" w="med" len="med"/>
          </a:ln>
        </p:spPr>
      </p:cxnSp>
      <p:sp>
        <p:nvSpPr>
          <p:cNvPr id="22" name="Google Shape;22;p4"/>
          <p:cNvSpPr txBox="1">
            <a:spLocks noGrp="1"/>
          </p:cNvSpPr>
          <p:nvPr>
            <p:ph type="title"/>
          </p:nvPr>
        </p:nvSpPr>
        <p:spPr>
          <a:xfrm>
            <a:off x="713225" y="539500"/>
            <a:ext cx="7717500" cy="478200"/>
          </a:xfrm>
          <a:prstGeom prst="rect">
            <a:avLst/>
          </a:prstGeom>
        </p:spPr>
        <p:txBody>
          <a:bodyPr spcFirstLastPara="1" wrap="square" lIns="91425" tIns="91425" rIns="91425" bIns="0" anchor="b" anchorCtr="0">
            <a:noAutofit/>
          </a:bodyPr>
          <a:lstStyle>
            <a:lvl1pPr lvl="0" rtl="0">
              <a:spcBef>
                <a:spcPts val="0"/>
              </a:spcBef>
              <a:spcAft>
                <a:spcPts val="0"/>
              </a:spcAft>
              <a:buClr>
                <a:schemeClr val="dk1"/>
              </a:buClr>
              <a:buSzPts val="3000"/>
              <a:buFont typeface="Lora"/>
              <a:buNone/>
              <a:defRPr sz="3000">
                <a:solidFill>
                  <a:schemeClr val="dk1"/>
                </a:solidFill>
                <a:latin typeface="Lora"/>
                <a:ea typeface="Lora"/>
                <a:cs typeface="Lora"/>
                <a:sym typeface="Lo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3" name="Google Shape;23;p4"/>
          <p:cNvSpPr/>
          <p:nvPr/>
        </p:nvSpPr>
        <p:spPr>
          <a:xfrm>
            <a:off x="50" y="3857700"/>
            <a:ext cx="9144000" cy="128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ixie One"/>
              <a:ea typeface="Nixie One"/>
              <a:cs typeface="Nixie One"/>
              <a:sym typeface="Nixie On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p:nvPr/>
        </p:nvSpPr>
        <p:spPr>
          <a:xfrm>
            <a:off x="1" y="0"/>
            <a:ext cx="45699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Nixie One"/>
              <a:ea typeface="Nixie One"/>
              <a:cs typeface="Nixie One"/>
              <a:sym typeface="Nixie One"/>
            </a:endParaRPr>
          </a:p>
        </p:txBody>
      </p:sp>
      <p:sp>
        <p:nvSpPr>
          <p:cNvPr id="37" name="Google Shape;37;p7"/>
          <p:cNvSpPr txBox="1">
            <a:spLocks noGrp="1"/>
          </p:cNvSpPr>
          <p:nvPr>
            <p:ph type="body" idx="1"/>
          </p:nvPr>
        </p:nvSpPr>
        <p:spPr>
          <a:xfrm>
            <a:off x="4654550" y="1605125"/>
            <a:ext cx="3528600" cy="2693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a:solidFill>
                  <a:schemeClr val="dk1"/>
                </a:solidFill>
                <a:latin typeface="Chivo"/>
                <a:ea typeface="Chivo"/>
                <a:cs typeface="Chivo"/>
                <a:sym typeface="Chivo"/>
              </a:defRPr>
            </a:lvl1pPr>
            <a:lvl2pPr marL="914400" lvl="1" indent="-317500" rtl="0">
              <a:lnSpc>
                <a:spcPct val="100000"/>
              </a:lnSpc>
              <a:spcBef>
                <a:spcPts val="0"/>
              </a:spcBef>
              <a:spcAft>
                <a:spcPts val="0"/>
              </a:spcAft>
              <a:buClr>
                <a:schemeClr val="dk1"/>
              </a:buClr>
              <a:buSzPts val="1400"/>
              <a:buFont typeface="Anaheim"/>
              <a:buChar char="○"/>
              <a:defRPr>
                <a:solidFill>
                  <a:schemeClr val="dk1"/>
                </a:solidFill>
                <a:latin typeface="Chivo"/>
                <a:ea typeface="Chivo"/>
                <a:cs typeface="Chivo"/>
                <a:sym typeface="Chivo"/>
              </a:defRPr>
            </a:lvl2pPr>
            <a:lvl3pPr marL="1371600" lvl="2" indent="-317500" rtl="0">
              <a:lnSpc>
                <a:spcPct val="100000"/>
              </a:lnSpc>
              <a:spcBef>
                <a:spcPts val="0"/>
              </a:spcBef>
              <a:spcAft>
                <a:spcPts val="0"/>
              </a:spcAft>
              <a:buClr>
                <a:schemeClr val="dk1"/>
              </a:buClr>
              <a:buSzPts val="1400"/>
              <a:buFont typeface="Anaheim"/>
              <a:buChar char="■"/>
              <a:defRPr>
                <a:solidFill>
                  <a:schemeClr val="dk1"/>
                </a:solidFill>
                <a:latin typeface="Chivo"/>
                <a:ea typeface="Chivo"/>
                <a:cs typeface="Chivo"/>
                <a:sym typeface="Chivo"/>
              </a:defRPr>
            </a:lvl3pPr>
            <a:lvl4pPr marL="1828800" lvl="3" indent="-317500" rtl="0">
              <a:lnSpc>
                <a:spcPct val="100000"/>
              </a:lnSpc>
              <a:spcBef>
                <a:spcPts val="0"/>
              </a:spcBef>
              <a:spcAft>
                <a:spcPts val="0"/>
              </a:spcAft>
              <a:buClr>
                <a:schemeClr val="dk1"/>
              </a:buClr>
              <a:buSzPts val="1400"/>
              <a:buFont typeface="Anaheim"/>
              <a:buChar char="●"/>
              <a:defRPr>
                <a:solidFill>
                  <a:schemeClr val="dk1"/>
                </a:solidFill>
                <a:latin typeface="Chivo"/>
                <a:ea typeface="Chivo"/>
                <a:cs typeface="Chivo"/>
                <a:sym typeface="Chivo"/>
              </a:defRPr>
            </a:lvl4pPr>
            <a:lvl5pPr marL="2286000" lvl="4" indent="-317500" rtl="0">
              <a:lnSpc>
                <a:spcPct val="100000"/>
              </a:lnSpc>
              <a:spcBef>
                <a:spcPts val="0"/>
              </a:spcBef>
              <a:spcAft>
                <a:spcPts val="0"/>
              </a:spcAft>
              <a:buClr>
                <a:schemeClr val="dk1"/>
              </a:buClr>
              <a:buSzPts val="1400"/>
              <a:buFont typeface="Anaheim"/>
              <a:buChar char="○"/>
              <a:defRPr>
                <a:solidFill>
                  <a:schemeClr val="dk1"/>
                </a:solidFill>
                <a:latin typeface="Chivo"/>
                <a:ea typeface="Chivo"/>
                <a:cs typeface="Chivo"/>
                <a:sym typeface="Chivo"/>
              </a:defRPr>
            </a:lvl5pPr>
            <a:lvl6pPr marL="2743200" lvl="5" indent="-317500" rtl="0">
              <a:lnSpc>
                <a:spcPct val="100000"/>
              </a:lnSpc>
              <a:spcBef>
                <a:spcPts val="0"/>
              </a:spcBef>
              <a:spcAft>
                <a:spcPts val="0"/>
              </a:spcAft>
              <a:buClr>
                <a:schemeClr val="dk1"/>
              </a:buClr>
              <a:buSzPts val="1400"/>
              <a:buFont typeface="Anaheim"/>
              <a:buChar char="■"/>
              <a:defRPr>
                <a:solidFill>
                  <a:schemeClr val="dk1"/>
                </a:solidFill>
                <a:latin typeface="Chivo"/>
                <a:ea typeface="Chivo"/>
                <a:cs typeface="Chivo"/>
                <a:sym typeface="Chivo"/>
              </a:defRPr>
            </a:lvl6pPr>
            <a:lvl7pPr marL="3200400" lvl="6" indent="-317500" rtl="0">
              <a:lnSpc>
                <a:spcPct val="100000"/>
              </a:lnSpc>
              <a:spcBef>
                <a:spcPts val="0"/>
              </a:spcBef>
              <a:spcAft>
                <a:spcPts val="0"/>
              </a:spcAft>
              <a:buClr>
                <a:schemeClr val="dk1"/>
              </a:buClr>
              <a:buSzPts val="1400"/>
              <a:buFont typeface="Anaheim"/>
              <a:buChar char="●"/>
              <a:defRPr>
                <a:solidFill>
                  <a:schemeClr val="dk1"/>
                </a:solidFill>
                <a:latin typeface="Chivo"/>
                <a:ea typeface="Chivo"/>
                <a:cs typeface="Chivo"/>
                <a:sym typeface="Chivo"/>
              </a:defRPr>
            </a:lvl7pPr>
            <a:lvl8pPr marL="3657600" lvl="7" indent="-317500" rtl="0">
              <a:lnSpc>
                <a:spcPct val="100000"/>
              </a:lnSpc>
              <a:spcBef>
                <a:spcPts val="0"/>
              </a:spcBef>
              <a:spcAft>
                <a:spcPts val="0"/>
              </a:spcAft>
              <a:buClr>
                <a:schemeClr val="dk1"/>
              </a:buClr>
              <a:buSzPts val="1400"/>
              <a:buFont typeface="Anaheim"/>
              <a:buChar char="○"/>
              <a:defRPr>
                <a:solidFill>
                  <a:schemeClr val="dk1"/>
                </a:solidFill>
                <a:latin typeface="Chivo"/>
                <a:ea typeface="Chivo"/>
                <a:cs typeface="Chivo"/>
                <a:sym typeface="Chivo"/>
              </a:defRPr>
            </a:lvl8pPr>
            <a:lvl9pPr marL="4114800" lvl="8" indent="-317500" rtl="0">
              <a:lnSpc>
                <a:spcPct val="100000"/>
              </a:lnSpc>
              <a:spcBef>
                <a:spcPts val="0"/>
              </a:spcBef>
              <a:spcAft>
                <a:spcPts val="0"/>
              </a:spcAft>
              <a:buClr>
                <a:schemeClr val="dk1"/>
              </a:buClr>
              <a:buSzPts val="1400"/>
              <a:buFont typeface="Anaheim"/>
              <a:buChar char="■"/>
              <a:defRPr>
                <a:solidFill>
                  <a:schemeClr val="dk1"/>
                </a:solidFill>
                <a:latin typeface="Chivo"/>
                <a:ea typeface="Chivo"/>
                <a:cs typeface="Chivo"/>
                <a:sym typeface="Chivo"/>
              </a:defRPr>
            </a:lvl9pPr>
          </a:lstStyle>
          <a:p>
            <a:endParaRPr/>
          </a:p>
        </p:txBody>
      </p:sp>
      <p:sp>
        <p:nvSpPr>
          <p:cNvPr id="38" name="Google Shape;38;p7"/>
          <p:cNvSpPr txBox="1">
            <a:spLocks noGrp="1"/>
          </p:cNvSpPr>
          <p:nvPr>
            <p:ph type="title"/>
          </p:nvPr>
        </p:nvSpPr>
        <p:spPr>
          <a:xfrm>
            <a:off x="4654550" y="539500"/>
            <a:ext cx="3776400" cy="478200"/>
          </a:xfrm>
          <a:prstGeom prst="rect">
            <a:avLst/>
          </a:prstGeom>
        </p:spPr>
        <p:txBody>
          <a:bodyPr spcFirstLastPara="1" wrap="square" lIns="91425" tIns="91425" rIns="91425" bIns="0" anchor="b" anchorCtr="0">
            <a:noAutofit/>
          </a:bodyPr>
          <a:lstStyle>
            <a:lvl1pPr lvl="0" rtl="0">
              <a:spcBef>
                <a:spcPts val="0"/>
              </a:spcBef>
              <a:spcAft>
                <a:spcPts val="0"/>
              </a:spcAft>
              <a:buClr>
                <a:schemeClr val="dk1"/>
              </a:buClr>
              <a:buSzPts val="3000"/>
              <a:buFont typeface="Lora"/>
              <a:buNone/>
              <a:defRPr sz="3000">
                <a:solidFill>
                  <a:schemeClr val="dk1"/>
                </a:solidFill>
                <a:latin typeface="Lora"/>
                <a:ea typeface="Lora"/>
                <a:cs typeface="Lora"/>
                <a:sym typeface="Lo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flipH="1">
            <a:off x="0" y="2571600"/>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Nixie One"/>
              <a:ea typeface="Nixie One"/>
              <a:cs typeface="Nixie One"/>
              <a:sym typeface="Nixie One"/>
            </a:endParaRPr>
          </a:p>
        </p:txBody>
      </p:sp>
      <p:sp>
        <p:nvSpPr>
          <p:cNvPr id="53" name="Google Shape;53;p11"/>
          <p:cNvSpPr txBox="1">
            <a:spLocks noGrp="1"/>
          </p:cNvSpPr>
          <p:nvPr>
            <p:ph type="title" hasCustomPrompt="1"/>
          </p:nvPr>
        </p:nvSpPr>
        <p:spPr>
          <a:xfrm>
            <a:off x="1784100" y="2765850"/>
            <a:ext cx="5575800" cy="13548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100"/>
              <a:buNone/>
              <a:defRPr sz="9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4" name="Google Shape;54;p11"/>
          <p:cNvSpPr txBox="1">
            <a:spLocks noGrp="1"/>
          </p:cNvSpPr>
          <p:nvPr>
            <p:ph type="subTitle" idx="1"/>
          </p:nvPr>
        </p:nvSpPr>
        <p:spPr>
          <a:xfrm>
            <a:off x="1784100" y="4210850"/>
            <a:ext cx="5575800" cy="3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5" name="Google Shape;55;p11"/>
          <p:cNvSpPr txBox="1">
            <a:spLocks noGrp="1"/>
          </p:cNvSpPr>
          <p:nvPr>
            <p:ph type="ctrTitle" idx="2"/>
          </p:nvPr>
        </p:nvSpPr>
        <p:spPr>
          <a:xfrm>
            <a:off x="705300" y="233100"/>
            <a:ext cx="7725600" cy="1923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7"/>
        <p:cNvGrpSpPr/>
        <p:nvPr/>
      </p:nvGrpSpPr>
      <p:grpSpPr>
        <a:xfrm>
          <a:off x="0" y="0"/>
          <a:ext cx="0" cy="0"/>
          <a:chOff x="0" y="0"/>
          <a:chExt cx="0" cy="0"/>
        </a:xfrm>
      </p:grpSpPr>
      <p:sp>
        <p:nvSpPr>
          <p:cNvPr id="58" name="Google Shape;58;p13"/>
          <p:cNvSpPr/>
          <p:nvPr/>
        </p:nvSpPr>
        <p:spPr>
          <a:xfrm>
            <a:off x="0" y="3857700"/>
            <a:ext cx="9144000" cy="128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Nixie One"/>
              <a:ea typeface="Nixie One"/>
              <a:cs typeface="Nixie One"/>
              <a:sym typeface="Nixie One"/>
            </a:endParaRPr>
          </a:p>
        </p:txBody>
      </p:sp>
      <p:sp>
        <p:nvSpPr>
          <p:cNvPr id="59" name="Google Shape;59;p13"/>
          <p:cNvSpPr txBox="1">
            <a:spLocks noGrp="1"/>
          </p:cNvSpPr>
          <p:nvPr>
            <p:ph type="subTitle" idx="1"/>
          </p:nvPr>
        </p:nvSpPr>
        <p:spPr>
          <a:xfrm>
            <a:off x="2024550" y="214764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hasCustomPrompt="1"/>
          </p:nvPr>
        </p:nvSpPr>
        <p:spPr>
          <a:xfrm>
            <a:off x="2929500" y="1121150"/>
            <a:ext cx="696300" cy="572700"/>
          </a:xfrm>
          <a:prstGeom prst="rect">
            <a:avLst/>
          </a:prstGeom>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2800"/>
              <a:buFont typeface="Lora"/>
              <a:buNone/>
              <a:defRPr b="1">
                <a:solidFill>
                  <a:schemeClr val="dk2"/>
                </a:solidFill>
                <a:latin typeface="Lora"/>
                <a:ea typeface="Lora"/>
                <a:cs typeface="Lora"/>
                <a:sym typeface="Lora"/>
              </a:defRPr>
            </a:lvl2pPr>
            <a:lvl3pPr lvl="2" rtl="0">
              <a:spcBef>
                <a:spcPts val="0"/>
              </a:spcBef>
              <a:spcAft>
                <a:spcPts val="0"/>
              </a:spcAft>
              <a:buClr>
                <a:schemeClr val="dk2"/>
              </a:buClr>
              <a:buSzPts val="2800"/>
              <a:buFont typeface="Lora"/>
              <a:buNone/>
              <a:defRPr b="1">
                <a:solidFill>
                  <a:schemeClr val="dk2"/>
                </a:solidFill>
                <a:latin typeface="Lora"/>
                <a:ea typeface="Lora"/>
                <a:cs typeface="Lora"/>
                <a:sym typeface="Lora"/>
              </a:defRPr>
            </a:lvl3pPr>
            <a:lvl4pPr lvl="3" rtl="0">
              <a:spcBef>
                <a:spcPts val="0"/>
              </a:spcBef>
              <a:spcAft>
                <a:spcPts val="0"/>
              </a:spcAft>
              <a:buClr>
                <a:schemeClr val="dk2"/>
              </a:buClr>
              <a:buSzPts val="2800"/>
              <a:buFont typeface="Lora"/>
              <a:buNone/>
              <a:defRPr b="1">
                <a:solidFill>
                  <a:schemeClr val="dk2"/>
                </a:solidFill>
                <a:latin typeface="Lora"/>
                <a:ea typeface="Lora"/>
                <a:cs typeface="Lora"/>
                <a:sym typeface="Lora"/>
              </a:defRPr>
            </a:lvl4pPr>
            <a:lvl5pPr lvl="4" rtl="0">
              <a:spcBef>
                <a:spcPts val="0"/>
              </a:spcBef>
              <a:spcAft>
                <a:spcPts val="0"/>
              </a:spcAft>
              <a:buClr>
                <a:schemeClr val="dk2"/>
              </a:buClr>
              <a:buSzPts val="2800"/>
              <a:buFont typeface="Lora"/>
              <a:buNone/>
              <a:defRPr b="1">
                <a:solidFill>
                  <a:schemeClr val="dk2"/>
                </a:solidFill>
                <a:latin typeface="Lora"/>
                <a:ea typeface="Lora"/>
                <a:cs typeface="Lora"/>
                <a:sym typeface="Lora"/>
              </a:defRPr>
            </a:lvl5pPr>
            <a:lvl6pPr lvl="5" rtl="0">
              <a:spcBef>
                <a:spcPts val="0"/>
              </a:spcBef>
              <a:spcAft>
                <a:spcPts val="0"/>
              </a:spcAft>
              <a:buClr>
                <a:schemeClr val="dk2"/>
              </a:buClr>
              <a:buSzPts val="2800"/>
              <a:buFont typeface="Lora"/>
              <a:buNone/>
              <a:defRPr b="1">
                <a:solidFill>
                  <a:schemeClr val="dk2"/>
                </a:solidFill>
                <a:latin typeface="Lora"/>
                <a:ea typeface="Lora"/>
                <a:cs typeface="Lora"/>
                <a:sym typeface="Lora"/>
              </a:defRPr>
            </a:lvl6pPr>
            <a:lvl7pPr lvl="6" rtl="0">
              <a:spcBef>
                <a:spcPts val="0"/>
              </a:spcBef>
              <a:spcAft>
                <a:spcPts val="0"/>
              </a:spcAft>
              <a:buClr>
                <a:schemeClr val="dk2"/>
              </a:buClr>
              <a:buSzPts val="2800"/>
              <a:buFont typeface="Lora"/>
              <a:buNone/>
              <a:defRPr b="1">
                <a:solidFill>
                  <a:schemeClr val="dk2"/>
                </a:solidFill>
                <a:latin typeface="Lora"/>
                <a:ea typeface="Lora"/>
                <a:cs typeface="Lora"/>
                <a:sym typeface="Lora"/>
              </a:defRPr>
            </a:lvl7pPr>
            <a:lvl8pPr lvl="7" rtl="0">
              <a:spcBef>
                <a:spcPts val="0"/>
              </a:spcBef>
              <a:spcAft>
                <a:spcPts val="0"/>
              </a:spcAft>
              <a:buClr>
                <a:schemeClr val="dk2"/>
              </a:buClr>
              <a:buSzPts val="2800"/>
              <a:buFont typeface="Lora"/>
              <a:buNone/>
              <a:defRPr b="1">
                <a:solidFill>
                  <a:schemeClr val="dk2"/>
                </a:solidFill>
                <a:latin typeface="Lora"/>
                <a:ea typeface="Lora"/>
                <a:cs typeface="Lora"/>
                <a:sym typeface="Lora"/>
              </a:defRPr>
            </a:lvl8pPr>
            <a:lvl9pPr lvl="8" rtl="0">
              <a:spcBef>
                <a:spcPts val="0"/>
              </a:spcBef>
              <a:spcAft>
                <a:spcPts val="0"/>
              </a:spcAft>
              <a:buClr>
                <a:schemeClr val="dk2"/>
              </a:buClr>
              <a:buSzPts val="2800"/>
              <a:buFont typeface="Lora"/>
              <a:buNone/>
              <a:defRPr b="1">
                <a:solidFill>
                  <a:schemeClr val="dk2"/>
                </a:solidFill>
                <a:latin typeface="Lora"/>
                <a:ea typeface="Lora"/>
                <a:cs typeface="Lora"/>
                <a:sym typeface="Lora"/>
              </a:defRPr>
            </a:lvl9pPr>
          </a:lstStyle>
          <a:p>
            <a:r>
              <a:t>xx%</a:t>
            </a:r>
          </a:p>
        </p:txBody>
      </p:sp>
      <p:sp>
        <p:nvSpPr>
          <p:cNvPr id="61" name="Google Shape;61;p13"/>
          <p:cNvSpPr txBox="1">
            <a:spLocks noGrp="1"/>
          </p:cNvSpPr>
          <p:nvPr>
            <p:ph type="subTitle" idx="2"/>
          </p:nvPr>
        </p:nvSpPr>
        <p:spPr>
          <a:xfrm>
            <a:off x="2024550" y="388697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3"/>
          <p:cNvSpPr txBox="1">
            <a:spLocks noGrp="1"/>
          </p:cNvSpPr>
          <p:nvPr>
            <p:ph type="subTitle" idx="3"/>
          </p:nvPr>
        </p:nvSpPr>
        <p:spPr>
          <a:xfrm>
            <a:off x="2024550" y="3485051"/>
            <a:ext cx="2506200" cy="478200"/>
          </a:xfrm>
          <a:prstGeom prst="rect">
            <a:avLst/>
          </a:prstGeom>
        </p:spPr>
        <p:txBody>
          <a:bodyPr spcFirstLastPara="1" wrap="square" lIns="91425" tIns="0" rIns="91425" bIns="91425" anchor="ctr" anchorCtr="0">
            <a:noAutofit/>
          </a:bodyPr>
          <a:lstStyle>
            <a:lvl1pPr lvl="0" algn="ctr" rtl="0">
              <a:lnSpc>
                <a:spcPct val="100000"/>
              </a:lnSpc>
              <a:spcBef>
                <a:spcPts val="0"/>
              </a:spcBef>
              <a:spcAft>
                <a:spcPts val="0"/>
              </a:spcAft>
              <a:buSzPts val="2200"/>
              <a:buFont typeface="Lora"/>
              <a:buNone/>
              <a:defRPr sz="2400">
                <a:latin typeface="Lora"/>
                <a:ea typeface="Lora"/>
                <a:cs typeface="Lora"/>
                <a:sym typeface="Lora"/>
              </a:defRPr>
            </a:lvl1pPr>
            <a:lvl2pPr lvl="1" rtl="0">
              <a:lnSpc>
                <a:spcPct val="100000"/>
              </a:lnSpc>
              <a:spcBef>
                <a:spcPts val="0"/>
              </a:spcBef>
              <a:spcAft>
                <a:spcPts val="0"/>
              </a:spcAft>
              <a:buSzPts val="2200"/>
              <a:buFont typeface="Lora"/>
              <a:buNone/>
              <a:defRPr sz="2200">
                <a:latin typeface="Lora"/>
                <a:ea typeface="Lora"/>
                <a:cs typeface="Lora"/>
                <a:sym typeface="Lora"/>
              </a:defRPr>
            </a:lvl2pPr>
            <a:lvl3pPr lvl="2" rtl="0">
              <a:lnSpc>
                <a:spcPct val="100000"/>
              </a:lnSpc>
              <a:spcBef>
                <a:spcPts val="0"/>
              </a:spcBef>
              <a:spcAft>
                <a:spcPts val="0"/>
              </a:spcAft>
              <a:buSzPts val="2200"/>
              <a:buFont typeface="Lora"/>
              <a:buNone/>
              <a:defRPr sz="2200">
                <a:latin typeface="Lora"/>
                <a:ea typeface="Lora"/>
                <a:cs typeface="Lora"/>
                <a:sym typeface="Lora"/>
              </a:defRPr>
            </a:lvl3pPr>
            <a:lvl4pPr lvl="3" rtl="0">
              <a:lnSpc>
                <a:spcPct val="100000"/>
              </a:lnSpc>
              <a:spcBef>
                <a:spcPts val="0"/>
              </a:spcBef>
              <a:spcAft>
                <a:spcPts val="0"/>
              </a:spcAft>
              <a:buSzPts val="2200"/>
              <a:buFont typeface="Lora"/>
              <a:buNone/>
              <a:defRPr sz="2200">
                <a:latin typeface="Lora"/>
                <a:ea typeface="Lora"/>
                <a:cs typeface="Lora"/>
                <a:sym typeface="Lora"/>
              </a:defRPr>
            </a:lvl4pPr>
            <a:lvl5pPr lvl="4" rtl="0">
              <a:lnSpc>
                <a:spcPct val="100000"/>
              </a:lnSpc>
              <a:spcBef>
                <a:spcPts val="0"/>
              </a:spcBef>
              <a:spcAft>
                <a:spcPts val="0"/>
              </a:spcAft>
              <a:buSzPts val="2200"/>
              <a:buFont typeface="Lora"/>
              <a:buNone/>
              <a:defRPr sz="2200">
                <a:latin typeface="Lora"/>
                <a:ea typeface="Lora"/>
                <a:cs typeface="Lora"/>
                <a:sym typeface="Lora"/>
              </a:defRPr>
            </a:lvl5pPr>
            <a:lvl6pPr lvl="5" rtl="0">
              <a:lnSpc>
                <a:spcPct val="100000"/>
              </a:lnSpc>
              <a:spcBef>
                <a:spcPts val="0"/>
              </a:spcBef>
              <a:spcAft>
                <a:spcPts val="0"/>
              </a:spcAft>
              <a:buSzPts val="2200"/>
              <a:buFont typeface="Lora"/>
              <a:buNone/>
              <a:defRPr sz="2200">
                <a:latin typeface="Lora"/>
                <a:ea typeface="Lora"/>
                <a:cs typeface="Lora"/>
                <a:sym typeface="Lora"/>
              </a:defRPr>
            </a:lvl6pPr>
            <a:lvl7pPr lvl="6" rtl="0">
              <a:lnSpc>
                <a:spcPct val="100000"/>
              </a:lnSpc>
              <a:spcBef>
                <a:spcPts val="0"/>
              </a:spcBef>
              <a:spcAft>
                <a:spcPts val="0"/>
              </a:spcAft>
              <a:buSzPts val="2200"/>
              <a:buFont typeface="Lora"/>
              <a:buNone/>
              <a:defRPr sz="2200">
                <a:latin typeface="Lora"/>
                <a:ea typeface="Lora"/>
                <a:cs typeface="Lora"/>
                <a:sym typeface="Lora"/>
              </a:defRPr>
            </a:lvl7pPr>
            <a:lvl8pPr lvl="7" rtl="0">
              <a:lnSpc>
                <a:spcPct val="100000"/>
              </a:lnSpc>
              <a:spcBef>
                <a:spcPts val="0"/>
              </a:spcBef>
              <a:spcAft>
                <a:spcPts val="0"/>
              </a:spcAft>
              <a:buSzPts val="2200"/>
              <a:buFont typeface="Lora"/>
              <a:buNone/>
              <a:defRPr sz="2200">
                <a:latin typeface="Lora"/>
                <a:ea typeface="Lora"/>
                <a:cs typeface="Lora"/>
                <a:sym typeface="Lora"/>
              </a:defRPr>
            </a:lvl8pPr>
            <a:lvl9pPr lvl="8" rtl="0">
              <a:lnSpc>
                <a:spcPct val="100000"/>
              </a:lnSpc>
              <a:spcBef>
                <a:spcPts val="0"/>
              </a:spcBef>
              <a:spcAft>
                <a:spcPts val="0"/>
              </a:spcAft>
              <a:buSzPts val="2200"/>
              <a:buFont typeface="Lora"/>
              <a:buNone/>
              <a:defRPr sz="2200">
                <a:latin typeface="Lora"/>
                <a:ea typeface="Lora"/>
                <a:cs typeface="Lora"/>
                <a:sym typeface="Lora"/>
              </a:defRPr>
            </a:lvl9pPr>
          </a:lstStyle>
          <a:p>
            <a:endParaRPr/>
          </a:p>
        </p:txBody>
      </p:sp>
      <p:sp>
        <p:nvSpPr>
          <p:cNvPr id="63" name="Google Shape;63;p13"/>
          <p:cNvSpPr txBox="1">
            <a:spLocks noGrp="1"/>
          </p:cNvSpPr>
          <p:nvPr>
            <p:ph type="title" idx="4" hasCustomPrompt="1"/>
          </p:nvPr>
        </p:nvSpPr>
        <p:spPr>
          <a:xfrm>
            <a:off x="2929500" y="2864376"/>
            <a:ext cx="696300" cy="572700"/>
          </a:xfrm>
          <a:prstGeom prst="rect">
            <a:avLst/>
          </a:prstGeom>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2800"/>
              <a:buFont typeface="Lora"/>
              <a:buNone/>
              <a:defRPr b="1">
                <a:solidFill>
                  <a:schemeClr val="dk2"/>
                </a:solidFill>
                <a:latin typeface="Lora"/>
                <a:ea typeface="Lora"/>
                <a:cs typeface="Lora"/>
                <a:sym typeface="Lora"/>
              </a:defRPr>
            </a:lvl2pPr>
            <a:lvl3pPr lvl="2" rtl="0">
              <a:spcBef>
                <a:spcPts val="0"/>
              </a:spcBef>
              <a:spcAft>
                <a:spcPts val="0"/>
              </a:spcAft>
              <a:buClr>
                <a:schemeClr val="dk2"/>
              </a:buClr>
              <a:buSzPts val="2800"/>
              <a:buFont typeface="Lora"/>
              <a:buNone/>
              <a:defRPr b="1">
                <a:solidFill>
                  <a:schemeClr val="dk2"/>
                </a:solidFill>
                <a:latin typeface="Lora"/>
                <a:ea typeface="Lora"/>
                <a:cs typeface="Lora"/>
                <a:sym typeface="Lora"/>
              </a:defRPr>
            </a:lvl3pPr>
            <a:lvl4pPr lvl="3" rtl="0">
              <a:spcBef>
                <a:spcPts val="0"/>
              </a:spcBef>
              <a:spcAft>
                <a:spcPts val="0"/>
              </a:spcAft>
              <a:buClr>
                <a:schemeClr val="dk2"/>
              </a:buClr>
              <a:buSzPts val="2800"/>
              <a:buFont typeface="Lora"/>
              <a:buNone/>
              <a:defRPr b="1">
                <a:solidFill>
                  <a:schemeClr val="dk2"/>
                </a:solidFill>
                <a:latin typeface="Lora"/>
                <a:ea typeface="Lora"/>
                <a:cs typeface="Lora"/>
                <a:sym typeface="Lora"/>
              </a:defRPr>
            </a:lvl4pPr>
            <a:lvl5pPr lvl="4" rtl="0">
              <a:spcBef>
                <a:spcPts val="0"/>
              </a:spcBef>
              <a:spcAft>
                <a:spcPts val="0"/>
              </a:spcAft>
              <a:buClr>
                <a:schemeClr val="dk2"/>
              </a:buClr>
              <a:buSzPts val="2800"/>
              <a:buFont typeface="Lora"/>
              <a:buNone/>
              <a:defRPr b="1">
                <a:solidFill>
                  <a:schemeClr val="dk2"/>
                </a:solidFill>
                <a:latin typeface="Lora"/>
                <a:ea typeface="Lora"/>
                <a:cs typeface="Lora"/>
                <a:sym typeface="Lora"/>
              </a:defRPr>
            </a:lvl5pPr>
            <a:lvl6pPr lvl="5" rtl="0">
              <a:spcBef>
                <a:spcPts val="0"/>
              </a:spcBef>
              <a:spcAft>
                <a:spcPts val="0"/>
              </a:spcAft>
              <a:buClr>
                <a:schemeClr val="dk2"/>
              </a:buClr>
              <a:buSzPts val="2800"/>
              <a:buFont typeface="Lora"/>
              <a:buNone/>
              <a:defRPr b="1">
                <a:solidFill>
                  <a:schemeClr val="dk2"/>
                </a:solidFill>
                <a:latin typeface="Lora"/>
                <a:ea typeface="Lora"/>
                <a:cs typeface="Lora"/>
                <a:sym typeface="Lora"/>
              </a:defRPr>
            </a:lvl6pPr>
            <a:lvl7pPr lvl="6" rtl="0">
              <a:spcBef>
                <a:spcPts val="0"/>
              </a:spcBef>
              <a:spcAft>
                <a:spcPts val="0"/>
              </a:spcAft>
              <a:buClr>
                <a:schemeClr val="dk2"/>
              </a:buClr>
              <a:buSzPts val="2800"/>
              <a:buFont typeface="Lora"/>
              <a:buNone/>
              <a:defRPr b="1">
                <a:solidFill>
                  <a:schemeClr val="dk2"/>
                </a:solidFill>
                <a:latin typeface="Lora"/>
                <a:ea typeface="Lora"/>
                <a:cs typeface="Lora"/>
                <a:sym typeface="Lora"/>
              </a:defRPr>
            </a:lvl7pPr>
            <a:lvl8pPr lvl="7" rtl="0">
              <a:spcBef>
                <a:spcPts val="0"/>
              </a:spcBef>
              <a:spcAft>
                <a:spcPts val="0"/>
              </a:spcAft>
              <a:buClr>
                <a:schemeClr val="dk2"/>
              </a:buClr>
              <a:buSzPts val="2800"/>
              <a:buFont typeface="Lora"/>
              <a:buNone/>
              <a:defRPr b="1">
                <a:solidFill>
                  <a:schemeClr val="dk2"/>
                </a:solidFill>
                <a:latin typeface="Lora"/>
                <a:ea typeface="Lora"/>
                <a:cs typeface="Lora"/>
                <a:sym typeface="Lora"/>
              </a:defRPr>
            </a:lvl8pPr>
            <a:lvl9pPr lvl="8" rtl="0">
              <a:spcBef>
                <a:spcPts val="0"/>
              </a:spcBef>
              <a:spcAft>
                <a:spcPts val="0"/>
              </a:spcAft>
              <a:buClr>
                <a:schemeClr val="dk2"/>
              </a:buClr>
              <a:buSzPts val="2800"/>
              <a:buFont typeface="Lora"/>
              <a:buNone/>
              <a:defRPr b="1">
                <a:solidFill>
                  <a:schemeClr val="dk2"/>
                </a:solidFill>
                <a:latin typeface="Lora"/>
                <a:ea typeface="Lora"/>
                <a:cs typeface="Lora"/>
                <a:sym typeface="Lora"/>
              </a:defRPr>
            </a:lvl9pPr>
          </a:lstStyle>
          <a:p>
            <a:r>
              <a:t>xx%</a:t>
            </a:r>
          </a:p>
        </p:txBody>
      </p:sp>
      <p:sp>
        <p:nvSpPr>
          <p:cNvPr id="64" name="Google Shape;64;p13"/>
          <p:cNvSpPr txBox="1">
            <a:spLocks noGrp="1"/>
          </p:cNvSpPr>
          <p:nvPr>
            <p:ph type="subTitle" idx="5"/>
          </p:nvPr>
        </p:nvSpPr>
        <p:spPr>
          <a:xfrm>
            <a:off x="2024550" y="1741700"/>
            <a:ext cx="2506200" cy="478200"/>
          </a:xfrm>
          <a:prstGeom prst="rect">
            <a:avLst/>
          </a:prstGeom>
        </p:spPr>
        <p:txBody>
          <a:bodyPr spcFirstLastPara="1" wrap="square" lIns="91425" tIns="0" rIns="91425" bIns="91425" anchor="b" anchorCtr="0">
            <a:noAutofit/>
          </a:bodyPr>
          <a:lstStyle>
            <a:lvl1pPr lvl="0" algn="ctr" rtl="0">
              <a:lnSpc>
                <a:spcPct val="100000"/>
              </a:lnSpc>
              <a:spcBef>
                <a:spcPts val="0"/>
              </a:spcBef>
              <a:spcAft>
                <a:spcPts val="0"/>
              </a:spcAft>
              <a:buSzPts val="2200"/>
              <a:buFont typeface="Lora"/>
              <a:buNone/>
              <a:defRPr sz="2400">
                <a:latin typeface="Lora"/>
                <a:ea typeface="Lora"/>
                <a:cs typeface="Lora"/>
                <a:sym typeface="Lora"/>
              </a:defRPr>
            </a:lvl1pPr>
            <a:lvl2pPr lvl="1" rtl="0">
              <a:lnSpc>
                <a:spcPct val="100000"/>
              </a:lnSpc>
              <a:spcBef>
                <a:spcPts val="0"/>
              </a:spcBef>
              <a:spcAft>
                <a:spcPts val="0"/>
              </a:spcAft>
              <a:buSzPts val="2200"/>
              <a:buFont typeface="Lora"/>
              <a:buNone/>
              <a:defRPr sz="2200">
                <a:latin typeface="Lora"/>
                <a:ea typeface="Lora"/>
                <a:cs typeface="Lora"/>
                <a:sym typeface="Lora"/>
              </a:defRPr>
            </a:lvl2pPr>
            <a:lvl3pPr lvl="2" rtl="0">
              <a:lnSpc>
                <a:spcPct val="100000"/>
              </a:lnSpc>
              <a:spcBef>
                <a:spcPts val="0"/>
              </a:spcBef>
              <a:spcAft>
                <a:spcPts val="0"/>
              </a:spcAft>
              <a:buSzPts val="2200"/>
              <a:buFont typeface="Lora"/>
              <a:buNone/>
              <a:defRPr sz="2200">
                <a:latin typeface="Lora"/>
                <a:ea typeface="Lora"/>
                <a:cs typeface="Lora"/>
                <a:sym typeface="Lora"/>
              </a:defRPr>
            </a:lvl3pPr>
            <a:lvl4pPr lvl="3" rtl="0">
              <a:lnSpc>
                <a:spcPct val="100000"/>
              </a:lnSpc>
              <a:spcBef>
                <a:spcPts val="0"/>
              </a:spcBef>
              <a:spcAft>
                <a:spcPts val="0"/>
              </a:spcAft>
              <a:buSzPts val="2200"/>
              <a:buFont typeface="Lora"/>
              <a:buNone/>
              <a:defRPr sz="2200">
                <a:latin typeface="Lora"/>
                <a:ea typeface="Lora"/>
                <a:cs typeface="Lora"/>
                <a:sym typeface="Lora"/>
              </a:defRPr>
            </a:lvl4pPr>
            <a:lvl5pPr lvl="4" rtl="0">
              <a:lnSpc>
                <a:spcPct val="100000"/>
              </a:lnSpc>
              <a:spcBef>
                <a:spcPts val="0"/>
              </a:spcBef>
              <a:spcAft>
                <a:spcPts val="0"/>
              </a:spcAft>
              <a:buSzPts val="2200"/>
              <a:buFont typeface="Lora"/>
              <a:buNone/>
              <a:defRPr sz="2200">
                <a:latin typeface="Lora"/>
                <a:ea typeface="Lora"/>
                <a:cs typeface="Lora"/>
                <a:sym typeface="Lora"/>
              </a:defRPr>
            </a:lvl5pPr>
            <a:lvl6pPr lvl="5" rtl="0">
              <a:lnSpc>
                <a:spcPct val="100000"/>
              </a:lnSpc>
              <a:spcBef>
                <a:spcPts val="0"/>
              </a:spcBef>
              <a:spcAft>
                <a:spcPts val="0"/>
              </a:spcAft>
              <a:buSzPts val="2200"/>
              <a:buFont typeface="Lora"/>
              <a:buNone/>
              <a:defRPr sz="2200">
                <a:latin typeface="Lora"/>
                <a:ea typeface="Lora"/>
                <a:cs typeface="Lora"/>
                <a:sym typeface="Lora"/>
              </a:defRPr>
            </a:lvl6pPr>
            <a:lvl7pPr lvl="6" rtl="0">
              <a:lnSpc>
                <a:spcPct val="100000"/>
              </a:lnSpc>
              <a:spcBef>
                <a:spcPts val="0"/>
              </a:spcBef>
              <a:spcAft>
                <a:spcPts val="0"/>
              </a:spcAft>
              <a:buSzPts val="2200"/>
              <a:buFont typeface="Lora"/>
              <a:buNone/>
              <a:defRPr sz="2200">
                <a:latin typeface="Lora"/>
                <a:ea typeface="Lora"/>
                <a:cs typeface="Lora"/>
                <a:sym typeface="Lora"/>
              </a:defRPr>
            </a:lvl7pPr>
            <a:lvl8pPr lvl="7" rtl="0">
              <a:lnSpc>
                <a:spcPct val="100000"/>
              </a:lnSpc>
              <a:spcBef>
                <a:spcPts val="0"/>
              </a:spcBef>
              <a:spcAft>
                <a:spcPts val="0"/>
              </a:spcAft>
              <a:buSzPts val="2200"/>
              <a:buFont typeface="Lora"/>
              <a:buNone/>
              <a:defRPr sz="2200">
                <a:latin typeface="Lora"/>
                <a:ea typeface="Lora"/>
                <a:cs typeface="Lora"/>
                <a:sym typeface="Lora"/>
              </a:defRPr>
            </a:lvl8pPr>
            <a:lvl9pPr lvl="8" rtl="0">
              <a:lnSpc>
                <a:spcPct val="100000"/>
              </a:lnSpc>
              <a:spcBef>
                <a:spcPts val="0"/>
              </a:spcBef>
              <a:spcAft>
                <a:spcPts val="0"/>
              </a:spcAft>
              <a:buSzPts val="2200"/>
              <a:buFont typeface="Lora"/>
              <a:buNone/>
              <a:defRPr sz="2200">
                <a:latin typeface="Lora"/>
                <a:ea typeface="Lora"/>
                <a:cs typeface="Lora"/>
                <a:sym typeface="Lora"/>
              </a:defRPr>
            </a:lvl9pPr>
          </a:lstStyle>
          <a:p>
            <a:endParaRPr/>
          </a:p>
        </p:txBody>
      </p:sp>
      <p:sp>
        <p:nvSpPr>
          <p:cNvPr id="65" name="Google Shape;65;p13"/>
          <p:cNvSpPr txBox="1">
            <a:spLocks noGrp="1"/>
          </p:cNvSpPr>
          <p:nvPr>
            <p:ph type="subTitle" idx="6"/>
          </p:nvPr>
        </p:nvSpPr>
        <p:spPr>
          <a:xfrm>
            <a:off x="4613250" y="214764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3"/>
          <p:cNvSpPr txBox="1">
            <a:spLocks noGrp="1"/>
          </p:cNvSpPr>
          <p:nvPr>
            <p:ph type="subTitle" idx="7"/>
          </p:nvPr>
        </p:nvSpPr>
        <p:spPr>
          <a:xfrm>
            <a:off x="4613250" y="1741700"/>
            <a:ext cx="2506200" cy="478200"/>
          </a:xfrm>
          <a:prstGeom prst="rect">
            <a:avLst/>
          </a:prstGeom>
        </p:spPr>
        <p:txBody>
          <a:bodyPr spcFirstLastPara="1" wrap="square" lIns="91425" tIns="0" rIns="91425" bIns="91425" anchor="ctr" anchorCtr="0">
            <a:noAutofit/>
          </a:bodyPr>
          <a:lstStyle>
            <a:lvl1pPr lvl="0" algn="ctr" rtl="0">
              <a:lnSpc>
                <a:spcPct val="100000"/>
              </a:lnSpc>
              <a:spcBef>
                <a:spcPts val="0"/>
              </a:spcBef>
              <a:spcAft>
                <a:spcPts val="0"/>
              </a:spcAft>
              <a:buSzPts val="2200"/>
              <a:buFont typeface="Lora"/>
              <a:buNone/>
              <a:defRPr sz="2400">
                <a:latin typeface="Lora"/>
                <a:ea typeface="Lora"/>
                <a:cs typeface="Lora"/>
                <a:sym typeface="Lora"/>
              </a:defRPr>
            </a:lvl1pPr>
            <a:lvl2pPr lvl="1" rtl="0">
              <a:lnSpc>
                <a:spcPct val="100000"/>
              </a:lnSpc>
              <a:spcBef>
                <a:spcPts val="0"/>
              </a:spcBef>
              <a:spcAft>
                <a:spcPts val="0"/>
              </a:spcAft>
              <a:buSzPts val="2200"/>
              <a:buFont typeface="Lora"/>
              <a:buNone/>
              <a:defRPr sz="2200">
                <a:latin typeface="Lora"/>
                <a:ea typeface="Lora"/>
                <a:cs typeface="Lora"/>
                <a:sym typeface="Lora"/>
              </a:defRPr>
            </a:lvl2pPr>
            <a:lvl3pPr lvl="2" rtl="0">
              <a:lnSpc>
                <a:spcPct val="100000"/>
              </a:lnSpc>
              <a:spcBef>
                <a:spcPts val="0"/>
              </a:spcBef>
              <a:spcAft>
                <a:spcPts val="0"/>
              </a:spcAft>
              <a:buSzPts val="2200"/>
              <a:buFont typeface="Lora"/>
              <a:buNone/>
              <a:defRPr sz="2200">
                <a:latin typeface="Lora"/>
                <a:ea typeface="Lora"/>
                <a:cs typeface="Lora"/>
                <a:sym typeface="Lora"/>
              </a:defRPr>
            </a:lvl3pPr>
            <a:lvl4pPr lvl="3" rtl="0">
              <a:lnSpc>
                <a:spcPct val="100000"/>
              </a:lnSpc>
              <a:spcBef>
                <a:spcPts val="0"/>
              </a:spcBef>
              <a:spcAft>
                <a:spcPts val="0"/>
              </a:spcAft>
              <a:buSzPts val="2200"/>
              <a:buFont typeface="Lora"/>
              <a:buNone/>
              <a:defRPr sz="2200">
                <a:latin typeface="Lora"/>
                <a:ea typeface="Lora"/>
                <a:cs typeface="Lora"/>
                <a:sym typeface="Lora"/>
              </a:defRPr>
            </a:lvl4pPr>
            <a:lvl5pPr lvl="4" rtl="0">
              <a:lnSpc>
                <a:spcPct val="100000"/>
              </a:lnSpc>
              <a:spcBef>
                <a:spcPts val="0"/>
              </a:spcBef>
              <a:spcAft>
                <a:spcPts val="0"/>
              </a:spcAft>
              <a:buSzPts val="2200"/>
              <a:buFont typeface="Lora"/>
              <a:buNone/>
              <a:defRPr sz="2200">
                <a:latin typeface="Lora"/>
                <a:ea typeface="Lora"/>
                <a:cs typeface="Lora"/>
                <a:sym typeface="Lora"/>
              </a:defRPr>
            </a:lvl5pPr>
            <a:lvl6pPr lvl="5" rtl="0">
              <a:lnSpc>
                <a:spcPct val="100000"/>
              </a:lnSpc>
              <a:spcBef>
                <a:spcPts val="0"/>
              </a:spcBef>
              <a:spcAft>
                <a:spcPts val="0"/>
              </a:spcAft>
              <a:buSzPts val="2200"/>
              <a:buFont typeface="Lora"/>
              <a:buNone/>
              <a:defRPr sz="2200">
                <a:latin typeface="Lora"/>
                <a:ea typeface="Lora"/>
                <a:cs typeface="Lora"/>
                <a:sym typeface="Lora"/>
              </a:defRPr>
            </a:lvl6pPr>
            <a:lvl7pPr lvl="6" rtl="0">
              <a:lnSpc>
                <a:spcPct val="100000"/>
              </a:lnSpc>
              <a:spcBef>
                <a:spcPts val="0"/>
              </a:spcBef>
              <a:spcAft>
                <a:spcPts val="0"/>
              </a:spcAft>
              <a:buSzPts val="2200"/>
              <a:buFont typeface="Lora"/>
              <a:buNone/>
              <a:defRPr sz="2200">
                <a:latin typeface="Lora"/>
                <a:ea typeface="Lora"/>
                <a:cs typeface="Lora"/>
                <a:sym typeface="Lora"/>
              </a:defRPr>
            </a:lvl7pPr>
            <a:lvl8pPr lvl="7" rtl="0">
              <a:lnSpc>
                <a:spcPct val="100000"/>
              </a:lnSpc>
              <a:spcBef>
                <a:spcPts val="0"/>
              </a:spcBef>
              <a:spcAft>
                <a:spcPts val="0"/>
              </a:spcAft>
              <a:buSzPts val="2200"/>
              <a:buFont typeface="Lora"/>
              <a:buNone/>
              <a:defRPr sz="2200">
                <a:latin typeface="Lora"/>
                <a:ea typeface="Lora"/>
                <a:cs typeface="Lora"/>
                <a:sym typeface="Lora"/>
              </a:defRPr>
            </a:lvl8pPr>
            <a:lvl9pPr lvl="8" rtl="0">
              <a:lnSpc>
                <a:spcPct val="100000"/>
              </a:lnSpc>
              <a:spcBef>
                <a:spcPts val="0"/>
              </a:spcBef>
              <a:spcAft>
                <a:spcPts val="0"/>
              </a:spcAft>
              <a:buSzPts val="2200"/>
              <a:buFont typeface="Lora"/>
              <a:buNone/>
              <a:defRPr sz="2200">
                <a:latin typeface="Lora"/>
                <a:ea typeface="Lora"/>
                <a:cs typeface="Lora"/>
                <a:sym typeface="Lora"/>
              </a:defRPr>
            </a:lvl9pPr>
          </a:lstStyle>
          <a:p>
            <a:endParaRPr/>
          </a:p>
        </p:txBody>
      </p:sp>
      <p:sp>
        <p:nvSpPr>
          <p:cNvPr id="67" name="Google Shape;67;p13"/>
          <p:cNvSpPr txBox="1">
            <a:spLocks noGrp="1"/>
          </p:cNvSpPr>
          <p:nvPr>
            <p:ph type="title" idx="8" hasCustomPrompt="1"/>
          </p:nvPr>
        </p:nvSpPr>
        <p:spPr>
          <a:xfrm>
            <a:off x="5518200" y="1121150"/>
            <a:ext cx="696300" cy="572700"/>
          </a:xfrm>
          <a:prstGeom prst="rect">
            <a:avLst/>
          </a:prstGeom>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2800"/>
              <a:buFont typeface="Lora"/>
              <a:buNone/>
              <a:defRPr b="1">
                <a:solidFill>
                  <a:schemeClr val="dk2"/>
                </a:solidFill>
                <a:latin typeface="Lora"/>
                <a:ea typeface="Lora"/>
                <a:cs typeface="Lora"/>
                <a:sym typeface="Lora"/>
              </a:defRPr>
            </a:lvl2pPr>
            <a:lvl3pPr lvl="2" rtl="0">
              <a:spcBef>
                <a:spcPts val="0"/>
              </a:spcBef>
              <a:spcAft>
                <a:spcPts val="0"/>
              </a:spcAft>
              <a:buClr>
                <a:schemeClr val="dk2"/>
              </a:buClr>
              <a:buSzPts val="2800"/>
              <a:buFont typeface="Lora"/>
              <a:buNone/>
              <a:defRPr b="1">
                <a:solidFill>
                  <a:schemeClr val="dk2"/>
                </a:solidFill>
                <a:latin typeface="Lora"/>
                <a:ea typeface="Lora"/>
                <a:cs typeface="Lora"/>
                <a:sym typeface="Lora"/>
              </a:defRPr>
            </a:lvl3pPr>
            <a:lvl4pPr lvl="3" rtl="0">
              <a:spcBef>
                <a:spcPts val="0"/>
              </a:spcBef>
              <a:spcAft>
                <a:spcPts val="0"/>
              </a:spcAft>
              <a:buClr>
                <a:schemeClr val="dk2"/>
              </a:buClr>
              <a:buSzPts val="2800"/>
              <a:buFont typeface="Lora"/>
              <a:buNone/>
              <a:defRPr b="1">
                <a:solidFill>
                  <a:schemeClr val="dk2"/>
                </a:solidFill>
                <a:latin typeface="Lora"/>
                <a:ea typeface="Lora"/>
                <a:cs typeface="Lora"/>
                <a:sym typeface="Lora"/>
              </a:defRPr>
            </a:lvl4pPr>
            <a:lvl5pPr lvl="4" rtl="0">
              <a:spcBef>
                <a:spcPts val="0"/>
              </a:spcBef>
              <a:spcAft>
                <a:spcPts val="0"/>
              </a:spcAft>
              <a:buClr>
                <a:schemeClr val="dk2"/>
              </a:buClr>
              <a:buSzPts val="2800"/>
              <a:buFont typeface="Lora"/>
              <a:buNone/>
              <a:defRPr b="1">
                <a:solidFill>
                  <a:schemeClr val="dk2"/>
                </a:solidFill>
                <a:latin typeface="Lora"/>
                <a:ea typeface="Lora"/>
                <a:cs typeface="Lora"/>
                <a:sym typeface="Lora"/>
              </a:defRPr>
            </a:lvl5pPr>
            <a:lvl6pPr lvl="5" rtl="0">
              <a:spcBef>
                <a:spcPts val="0"/>
              </a:spcBef>
              <a:spcAft>
                <a:spcPts val="0"/>
              </a:spcAft>
              <a:buClr>
                <a:schemeClr val="dk2"/>
              </a:buClr>
              <a:buSzPts val="2800"/>
              <a:buFont typeface="Lora"/>
              <a:buNone/>
              <a:defRPr b="1">
                <a:solidFill>
                  <a:schemeClr val="dk2"/>
                </a:solidFill>
                <a:latin typeface="Lora"/>
                <a:ea typeface="Lora"/>
                <a:cs typeface="Lora"/>
                <a:sym typeface="Lora"/>
              </a:defRPr>
            </a:lvl6pPr>
            <a:lvl7pPr lvl="6" rtl="0">
              <a:spcBef>
                <a:spcPts val="0"/>
              </a:spcBef>
              <a:spcAft>
                <a:spcPts val="0"/>
              </a:spcAft>
              <a:buClr>
                <a:schemeClr val="dk2"/>
              </a:buClr>
              <a:buSzPts val="2800"/>
              <a:buFont typeface="Lora"/>
              <a:buNone/>
              <a:defRPr b="1">
                <a:solidFill>
                  <a:schemeClr val="dk2"/>
                </a:solidFill>
                <a:latin typeface="Lora"/>
                <a:ea typeface="Lora"/>
                <a:cs typeface="Lora"/>
                <a:sym typeface="Lora"/>
              </a:defRPr>
            </a:lvl7pPr>
            <a:lvl8pPr lvl="7" rtl="0">
              <a:spcBef>
                <a:spcPts val="0"/>
              </a:spcBef>
              <a:spcAft>
                <a:spcPts val="0"/>
              </a:spcAft>
              <a:buClr>
                <a:schemeClr val="dk2"/>
              </a:buClr>
              <a:buSzPts val="2800"/>
              <a:buFont typeface="Lora"/>
              <a:buNone/>
              <a:defRPr b="1">
                <a:solidFill>
                  <a:schemeClr val="dk2"/>
                </a:solidFill>
                <a:latin typeface="Lora"/>
                <a:ea typeface="Lora"/>
                <a:cs typeface="Lora"/>
                <a:sym typeface="Lora"/>
              </a:defRPr>
            </a:lvl8pPr>
            <a:lvl9pPr lvl="8" rtl="0">
              <a:spcBef>
                <a:spcPts val="0"/>
              </a:spcBef>
              <a:spcAft>
                <a:spcPts val="0"/>
              </a:spcAft>
              <a:buClr>
                <a:schemeClr val="dk2"/>
              </a:buClr>
              <a:buSzPts val="2800"/>
              <a:buFont typeface="Lora"/>
              <a:buNone/>
              <a:defRPr b="1">
                <a:solidFill>
                  <a:schemeClr val="dk2"/>
                </a:solidFill>
                <a:latin typeface="Lora"/>
                <a:ea typeface="Lora"/>
                <a:cs typeface="Lora"/>
                <a:sym typeface="Lora"/>
              </a:defRPr>
            </a:lvl9pPr>
          </a:lstStyle>
          <a:p>
            <a:r>
              <a:t>xx%</a:t>
            </a:r>
          </a:p>
        </p:txBody>
      </p:sp>
      <p:sp>
        <p:nvSpPr>
          <p:cNvPr id="68" name="Google Shape;68;p13"/>
          <p:cNvSpPr txBox="1">
            <a:spLocks noGrp="1"/>
          </p:cNvSpPr>
          <p:nvPr>
            <p:ph type="subTitle" idx="9"/>
          </p:nvPr>
        </p:nvSpPr>
        <p:spPr>
          <a:xfrm>
            <a:off x="4613250" y="388697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13"/>
          </p:nvPr>
        </p:nvSpPr>
        <p:spPr>
          <a:xfrm>
            <a:off x="4613250" y="3485051"/>
            <a:ext cx="2506200" cy="478200"/>
          </a:xfrm>
          <a:prstGeom prst="rect">
            <a:avLst/>
          </a:prstGeom>
        </p:spPr>
        <p:txBody>
          <a:bodyPr spcFirstLastPara="1" wrap="square" lIns="91425" tIns="0" rIns="91425" bIns="91425" anchor="ctr" anchorCtr="0">
            <a:noAutofit/>
          </a:bodyPr>
          <a:lstStyle>
            <a:lvl1pPr lvl="0" algn="ctr" rtl="0">
              <a:lnSpc>
                <a:spcPct val="100000"/>
              </a:lnSpc>
              <a:spcBef>
                <a:spcPts val="0"/>
              </a:spcBef>
              <a:spcAft>
                <a:spcPts val="0"/>
              </a:spcAft>
              <a:buSzPts val="2200"/>
              <a:buFont typeface="Lora"/>
              <a:buNone/>
              <a:defRPr sz="2400">
                <a:latin typeface="Lora"/>
                <a:ea typeface="Lora"/>
                <a:cs typeface="Lora"/>
                <a:sym typeface="Lora"/>
              </a:defRPr>
            </a:lvl1pPr>
            <a:lvl2pPr lvl="1" rtl="0">
              <a:lnSpc>
                <a:spcPct val="100000"/>
              </a:lnSpc>
              <a:spcBef>
                <a:spcPts val="0"/>
              </a:spcBef>
              <a:spcAft>
                <a:spcPts val="0"/>
              </a:spcAft>
              <a:buSzPts val="2200"/>
              <a:buFont typeface="Lora"/>
              <a:buNone/>
              <a:defRPr sz="2200">
                <a:latin typeface="Lora"/>
                <a:ea typeface="Lora"/>
                <a:cs typeface="Lora"/>
                <a:sym typeface="Lora"/>
              </a:defRPr>
            </a:lvl2pPr>
            <a:lvl3pPr lvl="2" rtl="0">
              <a:lnSpc>
                <a:spcPct val="100000"/>
              </a:lnSpc>
              <a:spcBef>
                <a:spcPts val="0"/>
              </a:spcBef>
              <a:spcAft>
                <a:spcPts val="0"/>
              </a:spcAft>
              <a:buSzPts val="2200"/>
              <a:buFont typeface="Lora"/>
              <a:buNone/>
              <a:defRPr sz="2200">
                <a:latin typeface="Lora"/>
                <a:ea typeface="Lora"/>
                <a:cs typeface="Lora"/>
                <a:sym typeface="Lora"/>
              </a:defRPr>
            </a:lvl3pPr>
            <a:lvl4pPr lvl="3" rtl="0">
              <a:lnSpc>
                <a:spcPct val="100000"/>
              </a:lnSpc>
              <a:spcBef>
                <a:spcPts val="0"/>
              </a:spcBef>
              <a:spcAft>
                <a:spcPts val="0"/>
              </a:spcAft>
              <a:buSzPts val="2200"/>
              <a:buFont typeface="Lora"/>
              <a:buNone/>
              <a:defRPr sz="2200">
                <a:latin typeface="Lora"/>
                <a:ea typeface="Lora"/>
                <a:cs typeface="Lora"/>
                <a:sym typeface="Lora"/>
              </a:defRPr>
            </a:lvl4pPr>
            <a:lvl5pPr lvl="4" rtl="0">
              <a:lnSpc>
                <a:spcPct val="100000"/>
              </a:lnSpc>
              <a:spcBef>
                <a:spcPts val="0"/>
              </a:spcBef>
              <a:spcAft>
                <a:spcPts val="0"/>
              </a:spcAft>
              <a:buSzPts val="2200"/>
              <a:buFont typeface="Lora"/>
              <a:buNone/>
              <a:defRPr sz="2200">
                <a:latin typeface="Lora"/>
                <a:ea typeface="Lora"/>
                <a:cs typeface="Lora"/>
                <a:sym typeface="Lora"/>
              </a:defRPr>
            </a:lvl5pPr>
            <a:lvl6pPr lvl="5" rtl="0">
              <a:lnSpc>
                <a:spcPct val="100000"/>
              </a:lnSpc>
              <a:spcBef>
                <a:spcPts val="0"/>
              </a:spcBef>
              <a:spcAft>
                <a:spcPts val="0"/>
              </a:spcAft>
              <a:buSzPts val="2200"/>
              <a:buFont typeface="Lora"/>
              <a:buNone/>
              <a:defRPr sz="2200">
                <a:latin typeface="Lora"/>
                <a:ea typeface="Lora"/>
                <a:cs typeface="Lora"/>
                <a:sym typeface="Lora"/>
              </a:defRPr>
            </a:lvl6pPr>
            <a:lvl7pPr lvl="6" rtl="0">
              <a:lnSpc>
                <a:spcPct val="100000"/>
              </a:lnSpc>
              <a:spcBef>
                <a:spcPts val="0"/>
              </a:spcBef>
              <a:spcAft>
                <a:spcPts val="0"/>
              </a:spcAft>
              <a:buSzPts val="2200"/>
              <a:buFont typeface="Lora"/>
              <a:buNone/>
              <a:defRPr sz="2200">
                <a:latin typeface="Lora"/>
                <a:ea typeface="Lora"/>
                <a:cs typeface="Lora"/>
                <a:sym typeface="Lora"/>
              </a:defRPr>
            </a:lvl7pPr>
            <a:lvl8pPr lvl="7" rtl="0">
              <a:lnSpc>
                <a:spcPct val="100000"/>
              </a:lnSpc>
              <a:spcBef>
                <a:spcPts val="0"/>
              </a:spcBef>
              <a:spcAft>
                <a:spcPts val="0"/>
              </a:spcAft>
              <a:buSzPts val="2200"/>
              <a:buFont typeface="Lora"/>
              <a:buNone/>
              <a:defRPr sz="2200">
                <a:latin typeface="Lora"/>
                <a:ea typeface="Lora"/>
                <a:cs typeface="Lora"/>
                <a:sym typeface="Lora"/>
              </a:defRPr>
            </a:lvl8pPr>
            <a:lvl9pPr lvl="8" rtl="0">
              <a:lnSpc>
                <a:spcPct val="100000"/>
              </a:lnSpc>
              <a:spcBef>
                <a:spcPts val="0"/>
              </a:spcBef>
              <a:spcAft>
                <a:spcPts val="0"/>
              </a:spcAft>
              <a:buSzPts val="2200"/>
              <a:buFont typeface="Lora"/>
              <a:buNone/>
              <a:defRPr sz="2200">
                <a:latin typeface="Lora"/>
                <a:ea typeface="Lora"/>
                <a:cs typeface="Lora"/>
                <a:sym typeface="Lora"/>
              </a:defRPr>
            </a:lvl9pPr>
          </a:lstStyle>
          <a:p>
            <a:endParaRPr/>
          </a:p>
        </p:txBody>
      </p:sp>
      <p:sp>
        <p:nvSpPr>
          <p:cNvPr id="70" name="Google Shape;70;p13"/>
          <p:cNvSpPr txBox="1">
            <a:spLocks noGrp="1"/>
          </p:cNvSpPr>
          <p:nvPr>
            <p:ph type="title" idx="14" hasCustomPrompt="1"/>
          </p:nvPr>
        </p:nvSpPr>
        <p:spPr>
          <a:xfrm>
            <a:off x="5518200" y="2864375"/>
            <a:ext cx="696300" cy="572700"/>
          </a:xfrm>
          <a:prstGeom prst="rect">
            <a:avLst/>
          </a:prstGeom>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2800"/>
              <a:buFont typeface="Lora"/>
              <a:buNone/>
              <a:defRPr b="1">
                <a:solidFill>
                  <a:schemeClr val="dk2"/>
                </a:solidFill>
                <a:latin typeface="Lora"/>
                <a:ea typeface="Lora"/>
                <a:cs typeface="Lora"/>
                <a:sym typeface="Lora"/>
              </a:defRPr>
            </a:lvl2pPr>
            <a:lvl3pPr lvl="2" rtl="0">
              <a:spcBef>
                <a:spcPts val="0"/>
              </a:spcBef>
              <a:spcAft>
                <a:spcPts val="0"/>
              </a:spcAft>
              <a:buClr>
                <a:schemeClr val="dk2"/>
              </a:buClr>
              <a:buSzPts val="2800"/>
              <a:buFont typeface="Lora"/>
              <a:buNone/>
              <a:defRPr b="1">
                <a:solidFill>
                  <a:schemeClr val="dk2"/>
                </a:solidFill>
                <a:latin typeface="Lora"/>
                <a:ea typeface="Lora"/>
                <a:cs typeface="Lora"/>
                <a:sym typeface="Lora"/>
              </a:defRPr>
            </a:lvl3pPr>
            <a:lvl4pPr lvl="3" rtl="0">
              <a:spcBef>
                <a:spcPts val="0"/>
              </a:spcBef>
              <a:spcAft>
                <a:spcPts val="0"/>
              </a:spcAft>
              <a:buClr>
                <a:schemeClr val="dk2"/>
              </a:buClr>
              <a:buSzPts val="2800"/>
              <a:buFont typeface="Lora"/>
              <a:buNone/>
              <a:defRPr b="1">
                <a:solidFill>
                  <a:schemeClr val="dk2"/>
                </a:solidFill>
                <a:latin typeface="Lora"/>
                <a:ea typeface="Lora"/>
                <a:cs typeface="Lora"/>
                <a:sym typeface="Lora"/>
              </a:defRPr>
            </a:lvl4pPr>
            <a:lvl5pPr lvl="4" rtl="0">
              <a:spcBef>
                <a:spcPts val="0"/>
              </a:spcBef>
              <a:spcAft>
                <a:spcPts val="0"/>
              </a:spcAft>
              <a:buClr>
                <a:schemeClr val="dk2"/>
              </a:buClr>
              <a:buSzPts val="2800"/>
              <a:buFont typeface="Lora"/>
              <a:buNone/>
              <a:defRPr b="1">
                <a:solidFill>
                  <a:schemeClr val="dk2"/>
                </a:solidFill>
                <a:latin typeface="Lora"/>
                <a:ea typeface="Lora"/>
                <a:cs typeface="Lora"/>
                <a:sym typeface="Lora"/>
              </a:defRPr>
            </a:lvl5pPr>
            <a:lvl6pPr lvl="5" rtl="0">
              <a:spcBef>
                <a:spcPts val="0"/>
              </a:spcBef>
              <a:spcAft>
                <a:spcPts val="0"/>
              </a:spcAft>
              <a:buClr>
                <a:schemeClr val="dk2"/>
              </a:buClr>
              <a:buSzPts val="2800"/>
              <a:buFont typeface="Lora"/>
              <a:buNone/>
              <a:defRPr b="1">
                <a:solidFill>
                  <a:schemeClr val="dk2"/>
                </a:solidFill>
                <a:latin typeface="Lora"/>
                <a:ea typeface="Lora"/>
                <a:cs typeface="Lora"/>
                <a:sym typeface="Lora"/>
              </a:defRPr>
            </a:lvl6pPr>
            <a:lvl7pPr lvl="6" rtl="0">
              <a:spcBef>
                <a:spcPts val="0"/>
              </a:spcBef>
              <a:spcAft>
                <a:spcPts val="0"/>
              </a:spcAft>
              <a:buClr>
                <a:schemeClr val="dk2"/>
              </a:buClr>
              <a:buSzPts val="2800"/>
              <a:buFont typeface="Lora"/>
              <a:buNone/>
              <a:defRPr b="1">
                <a:solidFill>
                  <a:schemeClr val="dk2"/>
                </a:solidFill>
                <a:latin typeface="Lora"/>
                <a:ea typeface="Lora"/>
                <a:cs typeface="Lora"/>
                <a:sym typeface="Lora"/>
              </a:defRPr>
            </a:lvl7pPr>
            <a:lvl8pPr lvl="7" rtl="0">
              <a:spcBef>
                <a:spcPts val="0"/>
              </a:spcBef>
              <a:spcAft>
                <a:spcPts val="0"/>
              </a:spcAft>
              <a:buClr>
                <a:schemeClr val="dk2"/>
              </a:buClr>
              <a:buSzPts val="2800"/>
              <a:buFont typeface="Lora"/>
              <a:buNone/>
              <a:defRPr b="1">
                <a:solidFill>
                  <a:schemeClr val="dk2"/>
                </a:solidFill>
                <a:latin typeface="Lora"/>
                <a:ea typeface="Lora"/>
                <a:cs typeface="Lora"/>
                <a:sym typeface="Lora"/>
              </a:defRPr>
            </a:lvl8pPr>
            <a:lvl9pPr lvl="8" rtl="0">
              <a:spcBef>
                <a:spcPts val="0"/>
              </a:spcBef>
              <a:spcAft>
                <a:spcPts val="0"/>
              </a:spcAft>
              <a:buClr>
                <a:schemeClr val="dk2"/>
              </a:buClr>
              <a:buSzPts val="2800"/>
              <a:buFont typeface="Lora"/>
              <a:buNone/>
              <a:defRPr b="1">
                <a:solidFill>
                  <a:schemeClr val="dk2"/>
                </a:solidFill>
                <a:latin typeface="Lora"/>
                <a:ea typeface="Lora"/>
                <a:cs typeface="Lora"/>
                <a:sym typeface="Lora"/>
              </a:defRPr>
            </a:lvl9pPr>
          </a:lstStyle>
          <a:p>
            <a:r>
              <a:t>xx%</a:t>
            </a:r>
          </a:p>
        </p:txBody>
      </p:sp>
      <p:cxnSp>
        <p:nvCxnSpPr>
          <p:cNvPr id="71" name="Google Shape;71;p13"/>
          <p:cNvCxnSpPr/>
          <p:nvPr/>
        </p:nvCxnSpPr>
        <p:spPr>
          <a:xfrm>
            <a:off x="706975" y="534250"/>
            <a:ext cx="7725600" cy="0"/>
          </a:xfrm>
          <a:prstGeom prst="straightConnector1">
            <a:avLst/>
          </a:prstGeom>
          <a:noFill/>
          <a:ln w="28575" cap="flat" cmpd="sng">
            <a:solidFill>
              <a:schemeClr val="dk2"/>
            </a:solidFill>
            <a:prstDash val="solid"/>
            <a:miter lim="8000"/>
            <a:headEnd type="none" w="med" len="med"/>
            <a:tailEnd type="none" w="med" len="med"/>
          </a:ln>
        </p:spPr>
      </p:cxnSp>
      <p:sp>
        <p:nvSpPr>
          <p:cNvPr id="72" name="Google Shape;72;p13"/>
          <p:cNvSpPr txBox="1">
            <a:spLocks noGrp="1"/>
          </p:cNvSpPr>
          <p:nvPr>
            <p:ph type="title" idx="15"/>
          </p:nvPr>
        </p:nvSpPr>
        <p:spPr>
          <a:xfrm>
            <a:off x="713225" y="539500"/>
            <a:ext cx="7717500" cy="478200"/>
          </a:xfrm>
          <a:prstGeom prst="rect">
            <a:avLst/>
          </a:prstGeom>
        </p:spPr>
        <p:txBody>
          <a:bodyPr spcFirstLastPara="1" wrap="square" lIns="91425" tIns="91425" rIns="91425" bIns="0" anchor="b" anchorCtr="0">
            <a:noAutofit/>
          </a:bodyPr>
          <a:lstStyle>
            <a:lvl1pPr lvl="0" algn="ctr" rtl="0">
              <a:spcBef>
                <a:spcPts val="0"/>
              </a:spcBef>
              <a:spcAft>
                <a:spcPts val="0"/>
              </a:spcAft>
              <a:buClr>
                <a:schemeClr val="dk1"/>
              </a:buClr>
              <a:buSzPts val="3000"/>
              <a:buFont typeface="Lora"/>
              <a:buNone/>
              <a:defRPr sz="3000">
                <a:solidFill>
                  <a:schemeClr val="dk1"/>
                </a:solidFill>
                <a:latin typeface="Lora"/>
                <a:ea typeface="Lora"/>
                <a:cs typeface="Lora"/>
                <a:sym typeface="Lora"/>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84"/>
        <p:cNvGrpSpPr/>
        <p:nvPr/>
      </p:nvGrpSpPr>
      <p:grpSpPr>
        <a:xfrm>
          <a:off x="0" y="0"/>
          <a:ext cx="0" cy="0"/>
          <a:chOff x="0" y="0"/>
          <a:chExt cx="0" cy="0"/>
        </a:xfrm>
      </p:grpSpPr>
      <p:sp>
        <p:nvSpPr>
          <p:cNvPr id="85" name="Google Shape;85;p17"/>
          <p:cNvSpPr/>
          <p:nvPr/>
        </p:nvSpPr>
        <p:spPr>
          <a:xfrm>
            <a:off x="50" y="3857700"/>
            <a:ext cx="9144000" cy="128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ixie One"/>
              <a:ea typeface="Nixie One"/>
              <a:cs typeface="Nixie One"/>
              <a:sym typeface="Nixie One"/>
            </a:endParaRPr>
          </a:p>
        </p:txBody>
      </p:sp>
      <p:sp>
        <p:nvSpPr>
          <p:cNvPr id="86" name="Google Shape;86;p17"/>
          <p:cNvSpPr txBox="1">
            <a:spLocks noGrp="1"/>
          </p:cNvSpPr>
          <p:nvPr>
            <p:ph type="subTitle" idx="1"/>
          </p:nvPr>
        </p:nvSpPr>
        <p:spPr>
          <a:xfrm>
            <a:off x="1811400" y="2702813"/>
            <a:ext cx="5521200" cy="116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 name="Google Shape;87;p17"/>
          <p:cNvSpPr txBox="1">
            <a:spLocks noGrp="1"/>
          </p:cNvSpPr>
          <p:nvPr>
            <p:ph type="title"/>
          </p:nvPr>
        </p:nvSpPr>
        <p:spPr>
          <a:xfrm>
            <a:off x="917700" y="3868325"/>
            <a:ext cx="7308600" cy="43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7"/>
          <p:cNvSpPr txBox="1">
            <a:spLocks noGrp="1"/>
          </p:cNvSpPr>
          <p:nvPr>
            <p:ph type="ctrTitle" idx="2"/>
          </p:nvPr>
        </p:nvSpPr>
        <p:spPr>
          <a:xfrm>
            <a:off x="705300" y="233100"/>
            <a:ext cx="7725600" cy="1923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02"/>
        <p:cNvGrpSpPr/>
        <p:nvPr/>
      </p:nvGrpSpPr>
      <p:grpSpPr>
        <a:xfrm>
          <a:off x="0" y="0"/>
          <a:ext cx="0" cy="0"/>
          <a:chOff x="0" y="0"/>
          <a:chExt cx="0" cy="0"/>
        </a:xfrm>
      </p:grpSpPr>
      <p:cxnSp>
        <p:nvCxnSpPr>
          <p:cNvPr id="103" name="Google Shape;103;p19"/>
          <p:cNvCxnSpPr/>
          <p:nvPr/>
        </p:nvCxnSpPr>
        <p:spPr>
          <a:xfrm>
            <a:off x="706975" y="534250"/>
            <a:ext cx="7725600" cy="0"/>
          </a:xfrm>
          <a:prstGeom prst="straightConnector1">
            <a:avLst/>
          </a:prstGeom>
          <a:noFill/>
          <a:ln w="28575" cap="flat" cmpd="sng">
            <a:solidFill>
              <a:schemeClr val="dk2"/>
            </a:solidFill>
            <a:prstDash val="solid"/>
            <a:miter lim="8000"/>
            <a:headEnd type="none" w="med" len="med"/>
            <a:tailEnd type="none" w="med" len="med"/>
          </a:ln>
        </p:spPr>
      </p:cxnSp>
      <p:sp>
        <p:nvSpPr>
          <p:cNvPr id="104" name="Google Shape;104;p19"/>
          <p:cNvSpPr txBox="1">
            <a:spLocks noGrp="1"/>
          </p:cNvSpPr>
          <p:nvPr>
            <p:ph type="body" idx="1"/>
          </p:nvPr>
        </p:nvSpPr>
        <p:spPr>
          <a:xfrm>
            <a:off x="713225" y="1131800"/>
            <a:ext cx="7717500" cy="3217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Font typeface="DM Sans"/>
              <a:buChar char="□"/>
              <a:defRPr>
                <a:solidFill>
                  <a:schemeClr val="dk1"/>
                </a:solidFill>
                <a:latin typeface="Chivo"/>
                <a:ea typeface="Chivo"/>
                <a:cs typeface="Chivo"/>
                <a:sym typeface="Chivo"/>
              </a:defRPr>
            </a:lvl1pPr>
            <a:lvl2pPr marL="914400" lvl="1" indent="-317500" rtl="0">
              <a:lnSpc>
                <a:spcPct val="100000"/>
              </a:lnSpc>
              <a:spcBef>
                <a:spcPts val="0"/>
              </a:spcBef>
              <a:spcAft>
                <a:spcPts val="0"/>
              </a:spcAft>
              <a:buClr>
                <a:srgbClr val="FAFAFA"/>
              </a:buClr>
              <a:buSzPts val="1400"/>
              <a:buFont typeface="DM Sans"/>
              <a:buAutoNum type="alphaLcPeriod"/>
              <a:defRPr>
                <a:solidFill>
                  <a:schemeClr val="dk1"/>
                </a:solidFill>
                <a:latin typeface="Chivo"/>
                <a:ea typeface="Chivo"/>
                <a:cs typeface="Chivo"/>
                <a:sym typeface="Chivo"/>
              </a:defRPr>
            </a:lvl2pPr>
            <a:lvl3pPr marL="1371600" lvl="2" indent="-317500" rtl="0">
              <a:lnSpc>
                <a:spcPct val="100000"/>
              </a:lnSpc>
              <a:spcBef>
                <a:spcPts val="0"/>
              </a:spcBef>
              <a:spcAft>
                <a:spcPts val="0"/>
              </a:spcAft>
              <a:buClr>
                <a:srgbClr val="FAFAFA"/>
              </a:buClr>
              <a:buSzPts val="1400"/>
              <a:buFont typeface="DM Sans"/>
              <a:buAutoNum type="romanLcPeriod"/>
              <a:defRPr>
                <a:solidFill>
                  <a:schemeClr val="dk1"/>
                </a:solidFill>
                <a:latin typeface="Chivo"/>
                <a:ea typeface="Chivo"/>
                <a:cs typeface="Chivo"/>
                <a:sym typeface="Chivo"/>
              </a:defRPr>
            </a:lvl3pPr>
            <a:lvl4pPr marL="1828800" lvl="3" indent="-317500" rtl="0">
              <a:lnSpc>
                <a:spcPct val="100000"/>
              </a:lnSpc>
              <a:spcBef>
                <a:spcPts val="0"/>
              </a:spcBef>
              <a:spcAft>
                <a:spcPts val="0"/>
              </a:spcAft>
              <a:buClr>
                <a:srgbClr val="FAFAFA"/>
              </a:buClr>
              <a:buSzPts val="1400"/>
              <a:buFont typeface="DM Sans"/>
              <a:buAutoNum type="arabicPeriod"/>
              <a:defRPr>
                <a:solidFill>
                  <a:schemeClr val="dk1"/>
                </a:solidFill>
                <a:latin typeface="Chivo"/>
                <a:ea typeface="Chivo"/>
                <a:cs typeface="Chivo"/>
                <a:sym typeface="Chivo"/>
              </a:defRPr>
            </a:lvl4pPr>
            <a:lvl5pPr marL="2286000" lvl="4" indent="-317500" rtl="0">
              <a:lnSpc>
                <a:spcPct val="100000"/>
              </a:lnSpc>
              <a:spcBef>
                <a:spcPts val="0"/>
              </a:spcBef>
              <a:spcAft>
                <a:spcPts val="0"/>
              </a:spcAft>
              <a:buClr>
                <a:srgbClr val="FAFAFA"/>
              </a:buClr>
              <a:buSzPts val="1400"/>
              <a:buFont typeface="DM Sans"/>
              <a:buAutoNum type="alphaLcPeriod"/>
              <a:defRPr>
                <a:solidFill>
                  <a:schemeClr val="dk1"/>
                </a:solidFill>
                <a:latin typeface="Chivo"/>
                <a:ea typeface="Chivo"/>
                <a:cs typeface="Chivo"/>
                <a:sym typeface="Chivo"/>
              </a:defRPr>
            </a:lvl5pPr>
            <a:lvl6pPr marL="2743200" lvl="5" indent="-317500" rtl="0">
              <a:lnSpc>
                <a:spcPct val="100000"/>
              </a:lnSpc>
              <a:spcBef>
                <a:spcPts val="0"/>
              </a:spcBef>
              <a:spcAft>
                <a:spcPts val="0"/>
              </a:spcAft>
              <a:buClr>
                <a:srgbClr val="FAFAFA"/>
              </a:buClr>
              <a:buSzPts val="1400"/>
              <a:buFont typeface="DM Sans"/>
              <a:buAutoNum type="romanLcPeriod"/>
              <a:defRPr>
                <a:solidFill>
                  <a:schemeClr val="dk1"/>
                </a:solidFill>
                <a:latin typeface="Chivo"/>
                <a:ea typeface="Chivo"/>
                <a:cs typeface="Chivo"/>
                <a:sym typeface="Chivo"/>
              </a:defRPr>
            </a:lvl6pPr>
            <a:lvl7pPr marL="3200400" lvl="6" indent="-317500" rtl="0">
              <a:lnSpc>
                <a:spcPct val="100000"/>
              </a:lnSpc>
              <a:spcBef>
                <a:spcPts val="0"/>
              </a:spcBef>
              <a:spcAft>
                <a:spcPts val="0"/>
              </a:spcAft>
              <a:buClr>
                <a:srgbClr val="FAFAFA"/>
              </a:buClr>
              <a:buSzPts val="1400"/>
              <a:buFont typeface="DM Sans"/>
              <a:buAutoNum type="arabicPeriod"/>
              <a:defRPr>
                <a:solidFill>
                  <a:schemeClr val="dk1"/>
                </a:solidFill>
                <a:latin typeface="Chivo"/>
                <a:ea typeface="Chivo"/>
                <a:cs typeface="Chivo"/>
                <a:sym typeface="Chivo"/>
              </a:defRPr>
            </a:lvl7pPr>
            <a:lvl8pPr marL="3657600" lvl="7" indent="-317500" rtl="0">
              <a:lnSpc>
                <a:spcPct val="100000"/>
              </a:lnSpc>
              <a:spcBef>
                <a:spcPts val="0"/>
              </a:spcBef>
              <a:spcAft>
                <a:spcPts val="0"/>
              </a:spcAft>
              <a:buClr>
                <a:srgbClr val="FAFAFA"/>
              </a:buClr>
              <a:buSzPts val="1400"/>
              <a:buFont typeface="DM Sans"/>
              <a:buAutoNum type="alphaLcPeriod"/>
              <a:defRPr>
                <a:solidFill>
                  <a:schemeClr val="dk1"/>
                </a:solidFill>
                <a:latin typeface="Chivo"/>
                <a:ea typeface="Chivo"/>
                <a:cs typeface="Chivo"/>
                <a:sym typeface="Chivo"/>
              </a:defRPr>
            </a:lvl8pPr>
            <a:lvl9pPr marL="4114800" lvl="8" indent="-317500" rtl="0">
              <a:lnSpc>
                <a:spcPct val="100000"/>
              </a:lnSpc>
              <a:spcBef>
                <a:spcPts val="0"/>
              </a:spcBef>
              <a:spcAft>
                <a:spcPts val="0"/>
              </a:spcAft>
              <a:buClr>
                <a:srgbClr val="FAFAFA"/>
              </a:buClr>
              <a:buSzPts val="1400"/>
              <a:buFont typeface="DM Sans"/>
              <a:buAutoNum type="romanLcPeriod"/>
              <a:defRPr>
                <a:solidFill>
                  <a:schemeClr val="dk1"/>
                </a:solidFill>
                <a:latin typeface="Chivo"/>
                <a:ea typeface="Chivo"/>
                <a:cs typeface="Chivo"/>
                <a:sym typeface="Chivo"/>
              </a:defRPr>
            </a:lvl9pPr>
          </a:lstStyle>
          <a:p>
            <a:endParaRPr/>
          </a:p>
        </p:txBody>
      </p:sp>
      <p:sp>
        <p:nvSpPr>
          <p:cNvPr id="105" name="Google Shape;105;p19"/>
          <p:cNvSpPr txBox="1">
            <a:spLocks noGrp="1"/>
          </p:cNvSpPr>
          <p:nvPr>
            <p:ph type="title"/>
          </p:nvPr>
        </p:nvSpPr>
        <p:spPr>
          <a:xfrm>
            <a:off x="713225" y="539500"/>
            <a:ext cx="7717500" cy="478200"/>
          </a:xfrm>
          <a:prstGeom prst="rect">
            <a:avLst/>
          </a:prstGeom>
        </p:spPr>
        <p:txBody>
          <a:bodyPr spcFirstLastPara="1" wrap="square" lIns="91425" tIns="91425" rIns="91425" bIns="0" anchor="b" anchorCtr="0">
            <a:noAutofit/>
          </a:bodyPr>
          <a:lstStyle>
            <a:lvl1pPr lvl="0" rtl="0">
              <a:spcBef>
                <a:spcPts val="0"/>
              </a:spcBef>
              <a:spcAft>
                <a:spcPts val="0"/>
              </a:spcAft>
              <a:buClr>
                <a:schemeClr val="dk1"/>
              </a:buClr>
              <a:buSzPts val="3000"/>
              <a:buFont typeface="Lora"/>
              <a:buNone/>
              <a:defRPr sz="3000">
                <a:solidFill>
                  <a:schemeClr val="dk1"/>
                </a:solidFill>
                <a:latin typeface="Lora"/>
                <a:ea typeface="Lora"/>
                <a:cs typeface="Lora"/>
                <a:sym typeface="Lo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6" name="Google Shape;106;p19"/>
          <p:cNvSpPr/>
          <p:nvPr/>
        </p:nvSpPr>
        <p:spPr>
          <a:xfrm>
            <a:off x="0" y="4500700"/>
            <a:ext cx="9144000" cy="642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ixie One"/>
              <a:ea typeface="Nixie One"/>
              <a:cs typeface="Nixie One"/>
              <a:sym typeface="Nixie On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Lora"/>
              <a:buNone/>
              <a:defRPr sz="3000">
                <a:solidFill>
                  <a:schemeClr val="dk1"/>
                </a:solidFill>
                <a:latin typeface="Lora"/>
                <a:ea typeface="Lora"/>
                <a:cs typeface="Lora"/>
                <a:sym typeface="Lor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1pPr>
            <a:lvl2pPr marL="914400" lvl="1"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2pPr>
            <a:lvl3pPr marL="1371600" lvl="2"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3pPr>
            <a:lvl4pPr marL="1828800" lvl="3"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4pPr>
            <a:lvl5pPr marL="2286000" lvl="4"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5pPr>
            <a:lvl6pPr marL="2743200" lvl="5"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6pPr>
            <a:lvl7pPr marL="3200400" lvl="6"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7pPr>
            <a:lvl8pPr marL="3657600" lvl="7"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8pPr>
            <a:lvl9pPr marL="4114800" lvl="8"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 id="2147483659" r:id="rId7"/>
    <p:sldLayoutId id="2147483663" r:id="rId8"/>
    <p:sldLayoutId id="2147483665" r:id="rId9"/>
    <p:sldLayoutId id="2147483667"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mqaall.com/quranic-verses-helping-needy/" TargetMode="External"/><Relationship Id="rId3" Type="http://schemas.openxmlformats.org/officeDocument/2006/relationships/slide" Target="slide10.xml"/><Relationship Id="rId7" Type="http://schemas.openxmlformats.org/officeDocument/2006/relationships/hyperlink" Target="https://mawdoo3.com/%D8%AD%D8%AF%D9%8A%D8%AB_%D8%B4%D8%B1%D9%8A%D9%81_%D8%B9%D9%86_%D9%85%D8%B3%D8%A7%D8%B9%D8%AF%D8%A9_%D8%A7%D9%84%D8%A2%D8%AE%D8%B1%D9%8A%D9%86"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mqaall.com/hadith-noble-honorable-nation/" TargetMode="External"/><Relationship Id="rId5" Type="http://schemas.openxmlformats.org/officeDocument/2006/relationships/hyperlink" Target="https://www.albayan.ae/across-the-uae/news-and-reports/2013-06-28-1.1912181" TargetMode="External"/><Relationship Id="rId4" Type="http://schemas.openxmlformats.org/officeDocument/2006/relationships/hyperlink" Target="https://www.el3elm.com/17572/%D9%85%D8%A7-%D8%A7%D8%A8%D8%B1%D8%B2-%D8%A7%D9%86%D9%88%D8%A7%D8%B9-%D8%A7%D9%84%D9%85%D8%B4%D9%83%D9%84%D8%A7%D8%AA-%D8%A7%D9%84%D8%AA%D9%8A-%D8%AA%D9%88%D8%A7%D8%AC%D9%87-%D8%A7%D9%84%D8%B9%D8%A7%D9%84%D9%85-%D8%A7%D9%84%D8%B9%D8%B1%D8%A8%D9%8A-%D9%88%D8%A7%D9%84%D8%A7%D8%B3%D9%84%D8%A7%D9%85%D9%8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31"/>
          <p:cNvSpPr txBox="1">
            <a:spLocks noGrp="1"/>
          </p:cNvSpPr>
          <p:nvPr>
            <p:ph type="ctrTitle"/>
          </p:nvPr>
        </p:nvSpPr>
        <p:spPr>
          <a:xfrm>
            <a:off x="4724875" y="1375038"/>
            <a:ext cx="3552600" cy="180931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AE" sz="2800" b="1" u="sng" spc="50" dirty="0">
                <a:ln w="0"/>
                <a:solidFill>
                  <a:schemeClr val="bg2"/>
                </a:solidFill>
                <a:effectLst>
                  <a:innerShdw blurRad="63500" dist="50800" dir="13500000">
                    <a:srgbClr val="000000">
                      <a:alpha val="50000"/>
                    </a:srgbClr>
                  </a:innerShdw>
                </a:effectLst>
              </a:rPr>
              <a:t>الإمارات في خدمة العالم</a:t>
            </a:r>
            <a:endParaRPr sz="2800" b="1" i="1" u="sng" spc="50" dirty="0">
              <a:ln w="0"/>
              <a:solidFill>
                <a:schemeClr val="bg2"/>
              </a:solidFill>
              <a:effectLst>
                <a:innerShdw blurRad="63500" dist="50800" dir="13500000">
                  <a:srgbClr val="000000">
                    <a:alpha val="50000"/>
                  </a:srgbClr>
                </a:innerShdw>
              </a:effectLst>
            </a:endParaRPr>
          </a:p>
        </p:txBody>
      </p:sp>
      <p:cxnSp>
        <p:nvCxnSpPr>
          <p:cNvPr id="185" name="Google Shape;185;p31"/>
          <p:cNvCxnSpPr/>
          <p:nvPr/>
        </p:nvCxnSpPr>
        <p:spPr>
          <a:xfrm>
            <a:off x="709200" y="534250"/>
            <a:ext cx="7725600" cy="0"/>
          </a:xfrm>
          <a:prstGeom prst="straightConnector1">
            <a:avLst/>
          </a:prstGeom>
          <a:noFill/>
          <a:ln w="28575" cap="flat" cmpd="sng">
            <a:solidFill>
              <a:schemeClr val="dk2"/>
            </a:solidFill>
            <a:prstDash val="solid"/>
            <a:miter lim="8000"/>
            <a:headEnd type="none" w="med" len="med"/>
            <a:tailEnd type="none" w="med" len="med"/>
          </a:ln>
        </p:spPr>
      </p:cxnSp>
      <p:sp>
        <p:nvSpPr>
          <p:cNvPr id="186" name="Google Shape;186;p31"/>
          <p:cNvSpPr txBox="1">
            <a:spLocks noGrp="1"/>
          </p:cNvSpPr>
          <p:nvPr>
            <p:ph type="subTitle" idx="1"/>
          </p:nvPr>
        </p:nvSpPr>
        <p:spPr>
          <a:xfrm>
            <a:off x="5202700" y="3336750"/>
            <a:ext cx="2596800" cy="677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AE" sz="1400" u="sng" dirty="0">
                <a:solidFill>
                  <a:schemeClr val="bg2">
                    <a:lumMod val="75000"/>
                  </a:schemeClr>
                </a:solidFill>
                <a:latin typeface="Calibri" panose="020F0502020204030204" pitchFamily="34" charset="0"/>
                <a:cs typeface="Calibri" panose="020F0502020204030204" pitchFamily="34" charset="0"/>
              </a:rPr>
              <a:t>مقدم من الطالبة : </a:t>
            </a:r>
            <a:endParaRPr lang="en-US" sz="1400" dirty="0">
              <a:latin typeface="Calibri" panose="020F0502020204030204" pitchFamily="34" charset="0"/>
              <a:cs typeface="Calibri" panose="020F0502020204030204" pitchFamily="34" charset="0"/>
            </a:endParaRPr>
          </a:p>
          <a:p>
            <a:pPr marL="0" lvl="0" indent="0" rtl="0">
              <a:spcBef>
                <a:spcPts val="0"/>
              </a:spcBef>
              <a:spcAft>
                <a:spcPts val="0"/>
              </a:spcAft>
              <a:buNone/>
            </a:pPr>
            <a:r>
              <a:rPr lang="en-US" sz="1400" dirty="0">
                <a:latin typeface="Calibri" panose="020F0502020204030204" pitchFamily="34" charset="0"/>
                <a:cs typeface="Calibri" panose="020F0502020204030204" pitchFamily="34" charset="0"/>
              </a:rPr>
              <a:t>6AA </a:t>
            </a:r>
            <a:r>
              <a:rPr lang="ar-SA" sz="1400" dirty="0">
                <a:latin typeface="Calibri" panose="020F0502020204030204" pitchFamily="34" charset="0"/>
                <a:cs typeface="Calibri" panose="020F0502020204030204" pitchFamily="34" charset="0"/>
              </a:rPr>
              <a:t> </a:t>
            </a:r>
            <a:r>
              <a:rPr lang="ar-SA" sz="1400" u="sng" dirty="0">
                <a:solidFill>
                  <a:schemeClr val="bg2">
                    <a:lumMod val="75000"/>
                  </a:schemeClr>
                </a:solidFill>
                <a:latin typeface="Calibri" panose="020F0502020204030204" pitchFamily="34" charset="0"/>
                <a:cs typeface="Calibri" panose="020F0502020204030204" pitchFamily="34" charset="0"/>
              </a:rPr>
              <a:t>الصف :</a:t>
            </a:r>
            <a:endParaRPr lang="ar-AE" sz="1400" u="sng" dirty="0">
              <a:solidFill>
                <a:schemeClr val="bg2">
                  <a:lumMod val="7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1044680" y="821656"/>
            <a:ext cx="2379389" cy="176504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1044679" y="2792723"/>
            <a:ext cx="2379389" cy="192365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5"/>
          <p:cNvSpPr txBox="1">
            <a:spLocks noGrp="1"/>
          </p:cNvSpPr>
          <p:nvPr>
            <p:ph type="body" idx="1"/>
          </p:nvPr>
        </p:nvSpPr>
        <p:spPr>
          <a:xfrm>
            <a:off x="713225" y="1131800"/>
            <a:ext cx="7717500" cy="3217500"/>
          </a:xfrm>
          <a:prstGeom prst="rect">
            <a:avLst/>
          </a:prstGeom>
        </p:spPr>
        <p:txBody>
          <a:bodyPr spcFirstLastPara="1" wrap="square" lIns="91425" tIns="91425" rIns="91425" bIns="91425" anchor="t" anchorCtr="0">
            <a:noAutofit/>
          </a:bodyPr>
          <a:lstStyle/>
          <a:p>
            <a:pPr marL="285750" lvl="0" indent="-285750">
              <a:buFont typeface="Arial" panose="020B0604020202020204" pitchFamily="34" charset="0"/>
              <a:buChar char="•"/>
            </a:pPr>
            <a:r>
              <a:rPr lang="ar-SA" dirty="0">
                <a:latin typeface="Calibri" panose="020F0502020204030204" pitchFamily="34" charset="0"/>
                <a:cs typeface="Calibri" panose="020F0502020204030204" pitchFamily="34" charset="0"/>
                <a:hlinkClick r:id="rId3" action="ppaction://hlinksldjump"/>
              </a:rPr>
              <a:t>أهم المشاكل التي تواجه العالم العربي - مفاهيم (</a:t>
            </a:r>
            <a:r>
              <a:rPr lang="en-US" dirty="0">
                <a:latin typeface="Calibri" panose="020F0502020204030204" pitchFamily="34" charset="0"/>
                <a:cs typeface="Calibri" panose="020F0502020204030204" pitchFamily="34" charset="0"/>
                <a:hlinkClick r:id="rId3" action="ppaction://hlinksldjump"/>
              </a:rPr>
              <a:t>mafahem.com)</a:t>
            </a:r>
            <a:endParaRPr lang="ar-A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ar-SA" dirty="0">
                <a:latin typeface="Calibri" panose="020F0502020204030204" pitchFamily="34" charset="0"/>
                <a:cs typeface="Calibri" panose="020F0502020204030204" pitchFamily="34" charset="0"/>
                <a:hlinkClick r:id="rId4"/>
              </a:rPr>
              <a:t>ما ابرز انواع المشكلات التي تواجه العالم العربي والاسلامي - منصة العلم (</a:t>
            </a:r>
            <a:r>
              <a:rPr lang="en-US" dirty="0">
                <a:latin typeface="Calibri" panose="020F0502020204030204" pitchFamily="34" charset="0"/>
                <a:cs typeface="Calibri" panose="020F0502020204030204" pitchFamily="34" charset="0"/>
                <a:hlinkClick r:id="rId4"/>
              </a:rPr>
              <a:t>el3elm.com)</a:t>
            </a:r>
            <a:endParaRPr lang="ar-A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ar-SA" dirty="0">
                <a:latin typeface="Calibri" panose="020F0502020204030204" pitchFamily="34" charset="0"/>
                <a:cs typeface="Calibri" panose="020F0502020204030204" pitchFamily="34" charset="0"/>
                <a:hlinkClick r:id="rId5"/>
              </a:rPr>
              <a:t>دور ريادي للإمارات في ساحات العطاء إقليمـيـاً ودولياً والـ16 بين الدول الأكثر عطاء (</a:t>
            </a:r>
            <a:r>
              <a:rPr lang="en-US" dirty="0">
                <a:latin typeface="Calibri" panose="020F0502020204030204" pitchFamily="34" charset="0"/>
                <a:cs typeface="Calibri" panose="020F0502020204030204" pitchFamily="34" charset="0"/>
                <a:hlinkClick r:id="rId5"/>
              </a:rPr>
              <a:t>albayan.ae)</a:t>
            </a:r>
            <a:endParaRPr lang="ar-A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ar-SA" dirty="0">
                <a:latin typeface="Calibri" panose="020F0502020204030204" pitchFamily="34" charset="0"/>
                <a:cs typeface="Calibri" panose="020F0502020204030204" pitchFamily="34" charset="0"/>
                <a:hlinkClick r:id="rId3" action="ppaction://hlinksldjump"/>
              </a:rPr>
              <a:t>آيات قرآنية عن حب الوطن من الإيمان - موقع محتوى (</a:t>
            </a:r>
            <a:r>
              <a:rPr lang="en-US" dirty="0">
                <a:latin typeface="Calibri" panose="020F0502020204030204" pitchFamily="34" charset="0"/>
                <a:cs typeface="Calibri" panose="020F0502020204030204" pitchFamily="34" charset="0"/>
                <a:hlinkClick r:id="rId3" action="ppaction://hlinksldjump"/>
              </a:rPr>
              <a:t>muhtwa.com)</a:t>
            </a:r>
            <a:endParaRPr lang="ar-A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ar-SA" dirty="0">
                <a:latin typeface="Calibri" panose="020F0502020204030204" pitchFamily="34" charset="0"/>
                <a:cs typeface="Calibri" panose="020F0502020204030204" pitchFamily="34" charset="0"/>
                <a:hlinkClick r:id="rId6"/>
              </a:rPr>
              <a:t>حديث نبوي شريف عن الوطن - مقال (</a:t>
            </a:r>
            <a:r>
              <a:rPr lang="en-US" dirty="0">
                <a:latin typeface="Calibri" panose="020F0502020204030204" pitchFamily="34" charset="0"/>
                <a:cs typeface="Calibri" panose="020F0502020204030204" pitchFamily="34" charset="0"/>
                <a:hlinkClick r:id="rId6"/>
              </a:rPr>
              <a:t>mqaall.com)</a:t>
            </a:r>
            <a:endParaRPr lang="ar-A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ar-SA" dirty="0">
                <a:latin typeface="Calibri" panose="020F0502020204030204" pitchFamily="34" charset="0"/>
                <a:cs typeface="Calibri" panose="020F0502020204030204" pitchFamily="34" charset="0"/>
                <a:hlinkClick r:id="rId7"/>
              </a:rPr>
              <a:t>حديث شريف عن مساعدة الآخرين - موضوع (</a:t>
            </a:r>
            <a:r>
              <a:rPr lang="en-US" dirty="0">
                <a:latin typeface="Calibri" panose="020F0502020204030204" pitchFamily="34" charset="0"/>
                <a:cs typeface="Calibri" panose="020F0502020204030204" pitchFamily="34" charset="0"/>
                <a:hlinkClick r:id="rId7"/>
              </a:rPr>
              <a:t>mawdoo3.com)</a:t>
            </a:r>
            <a:endParaRPr lang="ar-A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ar-SA" dirty="0">
                <a:latin typeface="Calibri" panose="020F0502020204030204" pitchFamily="34" charset="0"/>
                <a:cs typeface="Calibri" panose="020F0502020204030204" pitchFamily="34" charset="0"/>
                <a:hlinkClick r:id="rId8"/>
              </a:rPr>
              <a:t>آيات قرآنية عن مساعدة المحتاجين - مقال (</a:t>
            </a:r>
            <a:r>
              <a:rPr lang="en-US" dirty="0">
                <a:latin typeface="Calibri" panose="020F0502020204030204" pitchFamily="34" charset="0"/>
                <a:cs typeface="Calibri" panose="020F0502020204030204" pitchFamily="34" charset="0"/>
                <a:hlinkClick r:id="rId8"/>
              </a:rPr>
              <a:t>mqaall.com)</a:t>
            </a:r>
            <a:endParaRPr lang="ar-A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ar-A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dirty="0">
              <a:latin typeface="Calibri" panose="020F0502020204030204" pitchFamily="34" charset="0"/>
              <a:cs typeface="Calibri" panose="020F0502020204030204" pitchFamily="34" charset="0"/>
            </a:endParaRPr>
          </a:p>
        </p:txBody>
      </p:sp>
      <p:sp>
        <p:nvSpPr>
          <p:cNvPr id="666" name="Google Shape;666;p55"/>
          <p:cNvSpPr txBox="1">
            <a:spLocks noGrp="1"/>
          </p:cNvSpPr>
          <p:nvPr>
            <p:ph type="title"/>
          </p:nvPr>
        </p:nvSpPr>
        <p:spPr>
          <a:xfrm>
            <a:off x="713225" y="539500"/>
            <a:ext cx="7717500" cy="478200"/>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ar-AE"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المراجع</a:t>
            </a:r>
            <a:endParaRPr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6"/>
                                        </p:tgtEl>
                                        <p:attrNameLst>
                                          <p:attrName>style.visibility</p:attrName>
                                        </p:attrNameLst>
                                      </p:cBhvr>
                                      <p:to>
                                        <p:strVal val="visible"/>
                                      </p:to>
                                    </p:set>
                                    <p:animEffect transition="in" filter="circle(in)">
                                      <p:cBhvr>
                                        <p:cTn id="7" dur="20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subTitle" idx="1"/>
          </p:nvPr>
        </p:nvSpPr>
        <p:spPr>
          <a:xfrm>
            <a:off x="1942047" y="2128127"/>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mj-cs"/>
              </a:rPr>
              <a:t>دور الإمارات في مؤازرة دول العالم </a:t>
            </a:r>
            <a:endParaRPr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mj-cs"/>
            </a:endParaRPr>
          </a:p>
        </p:txBody>
      </p:sp>
      <p:sp>
        <p:nvSpPr>
          <p:cNvPr id="203" name="Google Shape;203;p33"/>
          <p:cNvSpPr txBox="1">
            <a:spLocks noGrp="1"/>
          </p:cNvSpPr>
          <p:nvPr>
            <p:ph type="title"/>
          </p:nvPr>
        </p:nvSpPr>
        <p:spPr>
          <a:xfrm>
            <a:off x="2929500" y="1121150"/>
            <a:ext cx="69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ar-AE" dirty="0"/>
              <a:t>2</a:t>
            </a:r>
            <a:endParaRPr dirty="0"/>
          </a:p>
        </p:txBody>
      </p:sp>
      <p:sp>
        <p:nvSpPr>
          <p:cNvPr id="204" name="Google Shape;204;p33"/>
          <p:cNvSpPr txBox="1">
            <a:spLocks noGrp="1"/>
          </p:cNvSpPr>
          <p:nvPr>
            <p:ph type="subTitle" idx="2"/>
          </p:nvPr>
        </p:nvSpPr>
        <p:spPr>
          <a:xfrm>
            <a:off x="2024550" y="3886975"/>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آدلة من القرآن الكريم والسنة النبوية</a:t>
            </a:r>
            <a:endParaRPr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206" name="Google Shape;206;p33"/>
          <p:cNvSpPr txBox="1">
            <a:spLocks noGrp="1"/>
          </p:cNvSpPr>
          <p:nvPr>
            <p:ph type="title" idx="4"/>
          </p:nvPr>
        </p:nvSpPr>
        <p:spPr>
          <a:xfrm>
            <a:off x="2929500" y="2864376"/>
            <a:ext cx="69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ar-AE" dirty="0"/>
              <a:t>4</a:t>
            </a:r>
            <a:endParaRPr dirty="0"/>
          </a:p>
        </p:txBody>
      </p:sp>
      <p:sp>
        <p:nvSpPr>
          <p:cNvPr id="208" name="Google Shape;208;p33"/>
          <p:cNvSpPr txBox="1">
            <a:spLocks noGrp="1"/>
          </p:cNvSpPr>
          <p:nvPr>
            <p:ph type="subTitle" idx="6"/>
          </p:nvPr>
        </p:nvSpPr>
        <p:spPr>
          <a:xfrm>
            <a:off x="4613250" y="2147640"/>
            <a:ext cx="314196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mj-cs"/>
              </a:rPr>
              <a:t>المشكلات التي تعاني منها دول العالم الإسلامي</a:t>
            </a:r>
            <a:endParaRPr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mj-cs"/>
            </a:endParaRPr>
          </a:p>
        </p:txBody>
      </p:sp>
      <p:sp>
        <p:nvSpPr>
          <p:cNvPr id="210" name="Google Shape;210;p33"/>
          <p:cNvSpPr txBox="1">
            <a:spLocks noGrp="1"/>
          </p:cNvSpPr>
          <p:nvPr>
            <p:ph type="title" idx="8"/>
          </p:nvPr>
        </p:nvSpPr>
        <p:spPr>
          <a:xfrm>
            <a:off x="5518200" y="1121150"/>
            <a:ext cx="69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ar-AE" dirty="0"/>
              <a:t>1</a:t>
            </a:r>
            <a:endParaRPr dirty="0"/>
          </a:p>
        </p:txBody>
      </p:sp>
      <p:sp>
        <p:nvSpPr>
          <p:cNvPr id="211" name="Google Shape;211;p33"/>
          <p:cNvSpPr txBox="1">
            <a:spLocks noGrp="1"/>
          </p:cNvSpPr>
          <p:nvPr>
            <p:ph type="subTitle" idx="9"/>
          </p:nvPr>
        </p:nvSpPr>
        <p:spPr>
          <a:xfrm>
            <a:off x="4613250" y="3886975"/>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mj-cs"/>
              </a:rPr>
              <a:t>إنتماء الطالب الوطني لدولة الإمارات ودول العالم</a:t>
            </a:r>
            <a:endParaRPr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mj-cs"/>
            </a:endParaRPr>
          </a:p>
        </p:txBody>
      </p:sp>
      <p:sp>
        <p:nvSpPr>
          <p:cNvPr id="213" name="Google Shape;213;p33"/>
          <p:cNvSpPr txBox="1">
            <a:spLocks noGrp="1"/>
          </p:cNvSpPr>
          <p:nvPr>
            <p:ph type="title" idx="14"/>
          </p:nvPr>
        </p:nvSpPr>
        <p:spPr>
          <a:xfrm>
            <a:off x="5518200" y="2864375"/>
            <a:ext cx="69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ar-AE" dirty="0"/>
              <a:t>3</a:t>
            </a:r>
            <a:endParaRPr dirty="0"/>
          </a:p>
        </p:txBody>
      </p:sp>
      <p:sp>
        <p:nvSpPr>
          <p:cNvPr id="214" name="Google Shape;214;p33"/>
          <p:cNvSpPr txBox="1">
            <a:spLocks noGrp="1"/>
          </p:cNvSpPr>
          <p:nvPr>
            <p:ph type="title" idx="15"/>
          </p:nvPr>
        </p:nvSpPr>
        <p:spPr>
          <a:xfrm>
            <a:off x="713225" y="539500"/>
            <a:ext cx="7717500" cy="478200"/>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ar-SA" dirty="0">
                <a:latin typeface="Calibri" panose="020F0502020204030204" pitchFamily="34" charset="0"/>
                <a:cs typeface="Calibri" panose="020F0502020204030204" pitchFamily="34" charset="0"/>
              </a:rPr>
              <a:t>المحتويات</a:t>
            </a:r>
            <a:endParaRPr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anim calcmode="lin" valueType="num">
                                      <p:cBhvr>
                                        <p:cTn id="8" dur="1000" fill="hold"/>
                                        <p:tgtEl>
                                          <p:spTgt spid="214"/>
                                        </p:tgtEl>
                                        <p:attrNameLst>
                                          <p:attrName>ppt_x</p:attrName>
                                        </p:attrNameLst>
                                      </p:cBhvr>
                                      <p:tavLst>
                                        <p:tav tm="0">
                                          <p:val>
                                            <p:strVal val="#ppt_x"/>
                                          </p:val>
                                        </p:tav>
                                        <p:tav tm="100000">
                                          <p:val>
                                            <p:strVal val="#ppt_x"/>
                                          </p:val>
                                        </p:tav>
                                      </p:tavLst>
                                    </p:anim>
                                    <p:anim calcmode="lin" valueType="num">
                                      <p:cBhvr>
                                        <p:cTn id="9"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8">
                                            <p:txEl>
                                              <p:pRg st="0" end="0"/>
                                            </p:txEl>
                                          </p:spTgt>
                                        </p:tgtEl>
                                        <p:attrNameLst>
                                          <p:attrName>style.visibility</p:attrName>
                                        </p:attrNameLst>
                                      </p:cBhvr>
                                      <p:to>
                                        <p:strVal val="visible"/>
                                      </p:to>
                                    </p:set>
                                    <p:anim calcmode="lin" valueType="num">
                                      <p:cBhvr additive="base">
                                        <p:cTn id="14" dur="500" fill="hold"/>
                                        <p:tgtEl>
                                          <p:spTgt spid="20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2">
                                            <p:txEl>
                                              <p:pRg st="0" end="0"/>
                                            </p:txEl>
                                          </p:spTgt>
                                        </p:tgtEl>
                                        <p:attrNameLst>
                                          <p:attrName>style.visibility</p:attrName>
                                        </p:attrNameLst>
                                      </p:cBhvr>
                                      <p:to>
                                        <p:strVal val="visible"/>
                                      </p:to>
                                    </p:set>
                                    <p:anim calcmode="lin" valueType="num">
                                      <p:cBhvr additive="base">
                                        <p:cTn id="20"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1">
                                            <p:txEl>
                                              <p:pRg st="0" end="0"/>
                                            </p:txEl>
                                          </p:spTgt>
                                        </p:tgtEl>
                                        <p:attrNameLst>
                                          <p:attrName>style.visibility</p:attrName>
                                        </p:attrNameLst>
                                      </p:cBhvr>
                                      <p:to>
                                        <p:strVal val="visible"/>
                                      </p:to>
                                    </p:set>
                                    <p:anim calcmode="lin" valueType="num">
                                      <p:cBhvr additive="base">
                                        <p:cTn id="26" dur="500" fill="hold"/>
                                        <p:tgtEl>
                                          <p:spTgt spid="2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4">
                                            <p:txEl>
                                              <p:pRg st="0" end="0"/>
                                            </p:txEl>
                                          </p:spTgt>
                                        </p:tgtEl>
                                        <p:attrNameLst>
                                          <p:attrName>style.visibility</p:attrName>
                                        </p:attrNameLst>
                                      </p:cBhvr>
                                      <p:to>
                                        <p:strVal val="visible"/>
                                      </p:to>
                                    </p:set>
                                    <p:anim calcmode="lin" valueType="num">
                                      <p:cBhvr additive="base">
                                        <p:cTn id="32"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0" name="Google Shape;230;p35"/>
          <p:cNvSpPr txBox="1">
            <a:spLocks noGrp="1"/>
          </p:cNvSpPr>
          <p:nvPr>
            <p:ph type="subTitle" idx="1"/>
          </p:nvPr>
        </p:nvSpPr>
        <p:spPr>
          <a:xfrm>
            <a:off x="907750" y="610184"/>
            <a:ext cx="3361742" cy="644700"/>
          </a:xfrm>
          <a:prstGeom prst="rect">
            <a:avLst/>
          </a:prstGeom>
        </p:spPr>
        <p:txBody>
          <a:bodyPr spcFirstLastPara="1" wrap="square" lIns="91425" tIns="91425" rIns="91425" bIns="91425" anchor="t" anchorCtr="0">
            <a:noAutofit/>
          </a:bodyPr>
          <a:lstStyle/>
          <a:p>
            <a:pPr marL="0" lvl="0" indent="0"/>
            <a:r>
              <a:rPr lang="ar-SA" sz="1800" b="1" u="sng"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المشكلات التي تعاني منها دول العالم الإسلامي</a:t>
            </a:r>
          </a:p>
        </p:txBody>
      </p:sp>
      <p:cxnSp>
        <p:nvCxnSpPr>
          <p:cNvPr id="233" name="Google Shape;233;p35"/>
          <p:cNvCxnSpPr/>
          <p:nvPr/>
        </p:nvCxnSpPr>
        <p:spPr>
          <a:xfrm>
            <a:off x="706975" y="534250"/>
            <a:ext cx="7725600" cy="0"/>
          </a:xfrm>
          <a:prstGeom prst="straightConnector1">
            <a:avLst/>
          </a:prstGeom>
          <a:noFill/>
          <a:ln w="28575" cap="flat" cmpd="sng">
            <a:solidFill>
              <a:schemeClr val="dk2"/>
            </a:solidFill>
            <a:prstDash val="solid"/>
            <a:miter lim="8000"/>
            <a:headEnd type="none" w="med" len="med"/>
            <a:tailEnd type="none" w="med" len="med"/>
          </a:ln>
        </p:spPr>
      </p:cxnSp>
      <p:sp>
        <p:nvSpPr>
          <p:cNvPr id="4" name="TextBox 3"/>
          <p:cNvSpPr txBox="1"/>
          <p:nvPr/>
        </p:nvSpPr>
        <p:spPr>
          <a:xfrm>
            <a:off x="625642" y="1842551"/>
            <a:ext cx="3526971" cy="1384995"/>
          </a:xfrm>
          <a:prstGeom prst="rect">
            <a:avLst/>
          </a:prstGeom>
          <a:noFill/>
        </p:spPr>
        <p:txBody>
          <a:bodyPr wrap="square" rtlCol="0">
            <a:spAutoFit/>
          </a:bodyPr>
          <a:lstStyle/>
          <a:p>
            <a:pPr marL="285750" indent="-285750" algn="r" rtl="1">
              <a:buFont typeface="Arial" panose="020B0604020202020204" pitchFamily="34" charset="0"/>
              <a:buChar char="•"/>
            </a:pPr>
            <a:r>
              <a:rPr lang="ar-AE" dirty="0">
                <a:latin typeface="Calibri" panose="020F0502020204030204" pitchFamily="34" charset="0"/>
                <a:cs typeface="Calibri" panose="020F0502020204030204" pitchFamily="34" charset="0"/>
              </a:rPr>
              <a:t>البطالة</a:t>
            </a:r>
          </a:p>
          <a:p>
            <a:pPr marL="285750" indent="-285750" algn="r" rtl="1">
              <a:buFont typeface="Arial" panose="020B0604020202020204" pitchFamily="34" charset="0"/>
              <a:buChar char="•"/>
            </a:pPr>
            <a:r>
              <a:rPr lang="ar-AE" dirty="0">
                <a:latin typeface="Calibri" panose="020F0502020204030204" pitchFamily="34" charset="0"/>
                <a:cs typeface="Calibri" panose="020F0502020204030204" pitchFamily="34" charset="0"/>
              </a:rPr>
              <a:t>الحروب </a:t>
            </a:r>
          </a:p>
          <a:p>
            <a:pPr marL="285750" indent="-285750" algn="r" rtl="1">
              <a:buFont typeface="Arial" panose="020B0604020202020204" pitchFamily="34" charset="0"/>
              <a:buChar char="•"/>
            </a:pPr>
            <a:r>
              <a:rPr lang="ar-AE" dirty="0">
                <a:latin typeface="Calibri" panose="020F0502020204030204" pitchFamily="34" charset="0"/>
                <a:cs typeface="Calibri" panose="020F0502020204030204" pitchFamily="34" charset="0"/>
              </a:rPr>
              <a:t>الفقر</a:t>
            </a:r>
          </a:p>
          <a:p>
            <a:pPr marL="285750" indent="-285750" algn="r" rtl="1">
              <a:buFont typeface="Arial" panose="020B0604020202020204" pitchFamily="34" charset="0"/>
              <a:buChar char="•"/>
            </a:pPr>
            <a:r>
              <a:rPr lang="ar-AE" dirty="0">
                <a:latin typeface="Calibri" panose="020F0502020204030204" pitchFamily="34" charset="0"/>
                <a:cs typeface="Calibri" panose="020F0502020204030204" pitchFamily="34" charset="0"/>
              </a:rPr>
              <a:t>الأمية</a:t>
            </a:r>
          </a:p>
          <a:p>
            <a:pPr marL="285750" indent="-285750" algn="r" rtl="1">
              <a:buFont typeface="Arial" panose="020B0604020202020204" pitchFamily="34" charset="0"/>
              <a:buChar char="•"/>
            </a:pPr>
            <a:r>
              <a:rPr lang="ar-AE" dirty="0">
                <a:latin typeface="Calibri" panose="020F0502020204030204" pitchFamily="34" charset="0"/>
                <a:cs typeface="Calibri" panose="020F0502020204030204" pitchFamily="34" charset="0"/>
              </a:rPr>
              <a:t>الجهل</a:t>
            </a:r>
          </a:p>
          <a:p>
            <a:pPr marL="285750" indent="-285750" algn="r" rtl="1">
              <a:buFont typeface="Arial" panose="020B0604020202020204" pitchFamily="34" charset="0"/>
              <a:buChar char="•"/>
            </a:pPr>
            <a:r>
              <a:rPr lang="ar-AE" dirty="0">
                <a:latin typeface="Calibri" panose="020F0502020204030204" pitchFamily="34" charset="0"/>
                <a:cs typeface="Calibri" panose="020F0502020204030204" pitchFamily="34" charset="0"/>
              </a:rPr>
              <a:t>المرض</a:t>
            </a: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4725832" y="610184"/>
            <a:ext cx="1831629" cy="128244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725832" y="2108975"/>
            <a:ext cx="1831629" cy="128244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4725832" y="3607766"/>
            <a:ext cx="1831629" cy="128838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6733387" y="628401"/>
            <a:ext cx="1819347" cy="126422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6733387" y="2100516"/>
            <a:ext cx="1819347" cy="129090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6725890" y="3607766"/>
            <a:ext cx="1834339" cy="128838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1000"/>
                                        <p:tgtEl>
                                          <p:spTgt spid="230">
                                            <p:txEl>
                                              <p:pRg st="0" end="0"/>
                                            </p:txEl>
                                          </p:spTgt>
                                        </p:tgtEl>
                                      </p:cBhvr>
                                    </p:animEffect>
                                    <p:anim calcmode="lin" valueType="num">
                                      <p:cBhvr>
                                        <p:cTn id="8" dur="1000" fill="hold"/>
                                        <p:tgtEl>
                                          <p:spTgt spid="2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arn(inVertical)">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randombar(horizontal)">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randombar(horizont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randombar(horizont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randombar(horizontal)">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randombar(horizont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34"/>
          <p:cNvSpPr txBox="1">
            <a:spLocks noGrp="1"/>
          </p:cNvSpPr>
          <p:nvPr>
            <p:ph type="subTitle" idx="1"/>
          </p:nvPr>
        </p:nvSpPr>
        <p:spPr>
          <a:xfrm>
            <a:off x="1809175" y="2436689"/>
            <a:ext cx="5521200" cy="116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AE" sz="1600" b="1" spc="50" dirty="0">
                <a:ln w="0"/>
                <a:solidFill>
                  <a:schemeClr val="bg2"/>
                </a:solidFill>
                <a:effectLst>
                  <a:innerShdw blurRad="63500" dist="50800" dir="13500000">
                    <a:srgbClr val="000000">
                      <a:alpha val="50000"/>
                    </a:srgbClr>
                  </a:innerShdw>
                </a:effectLst>
                <a:latin typeface="Calibri" panose="020F0502020204030204" pitchFamily="34" charset="0"/>
                <a:cs typeface="Calibri" panose="020F0502020204030204" pitchFamily="34" charset="0"/>
              </a:rPr>
              <a:t>أطلقت الإمارات مبادرات إنسانية عديدة لمساندة دول العالم العربي والإسلامي التي تعاني من المشاكل والمنكوبة .وتنوعت المبادرات الخيرية والإنسانية ومنها التالي </a:t>
            </a:r>
            <a:endParaRPr sz="1600" b="1" spc="50" dirty="0">
              <a:ln w="0"/>
              <a:solidFill>
                <a:schemeClr val="bg2"/>
              </a:solidFill>
              <a:effectLst>
                <a:innerShdw blurRad="63500" dist="50800" dir="13500000">
                  <a:srgbClr val="000000">
                    <a:alpha val="50000"/>
                  </a:srgbClr>
                </a:innerShdw>
              </a:effectLst>
              <a:latin typeface="Calibri" panose="020F0502020204030204" pitchFamily="34" charset="0"/>
              <a:cs typeface="Calibri" panose="020F0502020204030204" pitchFamily="34" charset="0"/>
            </a:endParaRPr>
          </a:p>
        </p:txBody>
      </p:sp>
      <p:cxnSp>
        <p:nvCxnSpPr>
          <p:cNvPr id="223" name="Google Shape;223;p34"/>
          <p:cNvCxnSpPr/>
          <p:nvPr/>
        </p:nvCxnSpPr>
        <p:spPr>
          <a:xfrm>
            <a:off x="706975" y="534250"/>
            <a:ext cx="7725600" cy="0"/>
          </a:xfrm>
          <a:prstGeom prst="straightConnector1">
            <a:avLst/>
          </a:prstGeom>
          <a:noFill/>
          <a:ln w="28575" cap="flat" cmpd="sng">
            <a:solidFill>
              <a:schemeClr val="dk2"/>
            </a:solidFill>
            <a:prstDash val="solid"/>
            <a:miter lim="8000"/>
            <a:headEnd type="none" w="med" len="med"/>
            <a:tailEnd type="none" w="med" len="med"/>
          </a:ln>
        </p:spPr>
      </p:cxnSp>
      <p:pic>
        <p:nvPicPr>
          <p:cNvPr id="3" name="Picture 2"/>
          <p:cNvPicPr>
            <a:picLocks noChangeAspect="1"/>
          </p:cNvPicPr>
          <p:nvPr/>
        </p:nvPicPr>
        <p:blipFill>
          <a:blip r:embed="rId3"/>
          <a:stretch>
            <a:fillRect/>
          </a:stretch>
        </p:blipFill>
        <p:spPr>
          <a:xfrm>
            <a:off x="2048807" y="779339"/>
            <a:ext cx="4441372" cy="16573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21">
                                            <p:txEl>
                                              <p:pRg st="0" end="0"/>
                                            </p:txEl>
                                          </p:spTgt>
                                        </p:tgtEl>
                                        <p:attrNameLst>
                                          <p:attrName>style.visibility</p:attrName>
                                        </p:attrNameLst>
                                      </p:cBhvr>
                                      <p:to>
                                        <p:strVal val="visible"/>
                                      </p:to>
                                    </p:set>
                                    <p:animEffect transition="in" filter="barn(inVertical)">
                                      <p:cBhvr>
                                        <p:cTn id="11" dur="500"/>
                                        <p:tgtEl>
                                          <p:spTgt spid="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91" name="Google Shape;491;p45"/>
          <p:cNvSpPr txBox="1">
            <a:spLocks noGrp="1"/>
          </p:cNvSpPr>
          <p:nvPr>
            <p:ph type="subTitle" idx="2"/>
          </p:nvPr>
        </p:nvSpPr>
        <p:spPr>
          <a:xfrm>
            <a:off x="862486" y="2557185"/>
            <a:ext cx="3402014" cy="478200"/>
          </a:xfrm>
          <a:prstGeom prst="rect">
            <a:avLst/>
          </a:prstGeom>
        </p:spPr>
        <p:txBody>
          <a:bodyPr spcFirstLastPara="1" wrap="square" lIns="91425" tIns="91425" rIns="91425" bIns="91425" anchor="b" anchorCtr="0">
            <a:noAutofit/>
          </a:bodyPr>
          <a:lstStyle/>
          <a:p>
            <a:pPr marL="0" lvl="0" indent="0" algn="ctr" rtl="1"/>
            <a:r>
              <a:rPr lang="ar-AE" sz="1200" dirty="0">
                <a:latin typeface="Calibri" panose="020F0502020204030204" pitchFamily="34" charset="0"/>
                <a:cs typeface="Calibri" panose="020F0502020204030204" pitchFamily="34" charset="0"/>
              </a:rPr>
              <a:t>ت</a:t>
            </a:r>
            <a:r>
              <a:rPr lang="ar-SA" sz="1200" dirty="0">
                <a:latin typeface="Calibri" panose="020F0502020204030204" pitchFamily="34" charset="0"/>
                <a:cs typeface="Calibri" panose="020F0502020204030204" pitchFamily="34" charset="0"/>
              </a:rPr>
              <a:t>قديم 440 مليون درهم " نحو 120 مليون دولار " مساهمة من في دعم الجهود العالمية لاستئصال مرض شلل الأطفال في العالم بحلول العام 2018 مع التركيز بشكل خاص على باكستان وأفغانستان</a:t>
            </a:r>
            <a:r>
              <a:rPr lang="ar-AE" sz="1200" dirty="0">
                <a:latin typeface="Calibri" panose="020F0502020204030204" pitchFamily="34" charset="0"/>
                <a:cs typeface="Calibri" panose="020F0502020204030204" pitchFamily="34" charset="0"/>
              </a:rPr>
              <a:t> . وشاركت الإمارات بمكافحة الأمراض وقدمت مبادرة عديدة مثل : «الشام في قلوبنا»</a:t>
            </a:r>
            <a:endParaRPr sz="1200" dirty="0">
              <a:latin typeface="Calibri" panose="020F0502020204030204" pitchFamily="34" charset="0"/>
              <a:cs typeface="Calibri" panose="020F0502020204030204" pitchFamily="34" charset="0"/>
            </a:endParaRPr>
          </a:p>
        </p:txBody>
      </p:sp>
      <p:sp>
        <p:nvSpPr>
          <p:cNvPr id="492" name="Google Shape;492;p45"/>
          <p:cNvSpPr txBox="1">
            <a:spLocks noGrp="1"/>
          </p:cNvSpPr>
          <p:nvPr>
            <p:ph type="subTitle" idx="3"/>
          </p:nvPr>
        </p:nvSpPr>
        <p:spPr>
          <a:xfrm>
            <a:off x="1263743" y="1584719"/>
            <a:ext cx="2599500" cy="3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sz="1600" b="1" u="sng" dirty="0">
                <a:solidFill>
                  <a:schemeClr val="bg2">
                    <a:lumMod val="75000"/>
                  </a:schemeClr>
                </a:solidFill>
                <a:latin typeface="Calibri" panose="020F0502020204030204" pitchFamily="34" charset="0"/>
                <a:cs typeface="Calibri" panose="020F0502020204030204" pitchFamily="34" charset="0"/>
              </a:rPr>
              <a:t>الصحة ورعاية المرضى</a:t>
            </a:r>
            <a:endParaRPr sz="1600" b="1" u="sng" dirty="0">
              <a:solidFill>
                <a:schemeClr val="bg2">
                  <a:lumMod val="75000"/>
                </a:schemeClr>
              </a:solidFill>
              <a:latin typeface="Calibri" panose="020F0502020204030204" pitchFamily="34" charset="0"/>
              <a:cs typeface="Calibri" panose="020F0502020204030204" pitchFamily="34" charset="0"/>
            </a:endParaRPr>
          </a:p>
        </p:txBody>
      </p:sp>
      <p:sp>
        <p:nvSpPr>
          <p:cNvPr id="494" name="Google Shape;494;p45"/>
          <p:cNvSpPr txBox="1">
            <a:spLocks noGrp="1"/>
          </p:cNvSpPr>
          <p:nvPr>
            <p:ph type="subTitle" idx="5"/>
          </p:nvPr>
        </p:nvSpPr>
        <p:spPr>
          <a:xfrm>
            <a:off x="461050" y="3901823"/>
            <a:ext cx="3803862" cy="478200"/>
          </a:xfrm>
          <a:prstGeom prst="rect">
            <a:avLst/>
          </a:prstGeom>
        </p:spPr>
        <p:txBody>
          <a:bodyPr spcFirstLastPara="1" wrap="square" lIns="91425" tIns="91425" rIns="91425" bIns="91425" anchor="b" anchorCtr="0">
            <a:noAutofit/>
          </a:bodyPr>
          <a:lstStyle/>
          <a:p>
            <a:pPr marL="0" lvl="0" indent="0" algn="ctr"/>
            <a:r>
              <a:rPr lang="ar-AE" sz="1200" dirty="0">
                <a:latin typeface="Calibri" panose="020F0502020204030204" pitchFamily="34" charset="0"/>
                <a:cs typeface="Calibri" panose="020F0502020204030204" pitchFamily="34" charset="0"/>
              </a:rPr>
              <a:t>أمر</a:t>
            </a:r>
            <a:r>
              <a:rPr lang="ar-SA" sz="1200" dirty="0">
                <a:latin typeface="Calibri" panose="020F0502020204030204" pitchFamily="34" charset="0"/>
                <a:cs typeface="Calibri" panose="020F0502020204030204" pitchFamily="34" charset="0"/>
              </a:rPr>
              <a:t> صاحب السمو الشيخ خليفة بن زايد </a:t>
            </a:r>
            <a:r>
              <a:rPr lang="ar-AE" sz="1200" dirty="0">
                <a:latin typeface="Calibri" panose="020F0502020204030204" pitchFamily="34" charset="0"/>
                <a:cs typeface="Calibri" panose="020F0502020204030204" pitchFamily="34" charset="0"/>
              </a:rPr>
              <a:t>«رحمه الله « </a:t>
            </a:r>
            <a:r>
              <a:rPr lang="ar-SA" sz="1200" dirty="0">
                <a:latin typeface="Calibri" panose="020F0502020204030204" pitchFamily="34" charset="0"/>
                <a:cs typeface="Calibri" panose="020F0502020204030204" pitchFamily="34" charset="0"/>
              </a:rPr>
              <a:t>في 2012 باعتماد / 500 / مليون درهم لشراء وتوزيع مواد غذائية متنوعة للشعب اليمني الشقيق بصورة عاجلة </a:t>
            </a:r>
            <a:r>
              <a:rPr lang="ar-AE" sz="1200" dirty="0">
                <a:latin typeface="Calibri" panose="020F0502020204030204" pitchFamily="34" charset="0"/>
                <a:cs typeface="Calibri" panose="020F0502020204030204" pitchFamily="34" charset="0"/>
              </a:rPr>
              <a:t>ل</a:t>
            </a:r>
            <a:r>
              <a:rPr lang="ar-SA" sz="1200" dirty="0">
                <a:latin typeface="Calibri" panose="020F0502020204030204" pitchFamily="34" charset="0"/>
                <a:cs typeface="Calibri" panose="020F0502020204030204" pitchFamily="34" charset="0"/>
              </a:rPr>
              <a:t>تخفيف معاناته الحياتية في الظروف الصعبة</a:t>
            </a:r>
            <a:endParaRPr sz="1200" dirty="0">
              <a:latin typeface="Calibri" panose="020F0502020204030204" pitchFamily="34" charset="0"/>
              <a:cs typeface="Calibri" panose="020F0502020204030204" pitchFamily="34" charset="0"/>
            </a:endParaRPr>
          </a:p>
        </p:txBody>
      </p:sp>
      <p:sp>
        <p:nvSpPr>
          <p:cNvPr id="496" name="Google Shape;496;p45"/>
          <p:cNvSpPr txBox="1">
            <a:spLocks noGrp="1"/>
          </p:cNvSpPr>
          <p:nvPr>
            <p:ph type="title"/>
          </p:nvPr>
        </p:nvSpPr>
        <p:spPr>
          <a:xfrm>
            <a:off x="306631" y="534250"/>
            <a:ext cx="4112700" cy="868500"/>
          </a:xfrm>
          <a:prstGeom prst="rect">
            <a:avLst/>
          </a:prstGeom>
        </p:spPr>
        <p:txBody>
          <a:bodyPr spcFirstLastPara="1" wrap="square" lIns="91425" tIns="91425" rIns="91425" bIns="91425" anchor="ctr" anchorCtr="0">
            <a:noAutofit/>
          </a:bodyPr>
          <a:lstStyle/>
          <a:p>
            <a:pPr lvl="0" algn="ctr"/>
            <a:r>
              <a:rPr lang="ar-SA" sz="2400" b="1" u="sng" spc="50" dirty="0">
                <a:ln w="0"/>
                <a:solidFill>
                  <a:schemeClr val="bg2"/>
                </a:solidFill>
                <a:effectLst>
                  <a:innerShdw blurRad="63500" dist="50800" dir="13500000">
                    <a:srgbClr val="000000">
                      <a:alpha val="50000"/>
                    </a:srgbClr>
                  </a:innerShdw>
                </a:effectLst>
                <a:latin typeface="+mn-lt"/>
                <a:cs typeface="+mn-cs"/>
              </a:rPr>
              <a:t>دور الإمارات في مؤازرة دول العالم </a:t>
            </a:r>
          </a:p>
        </p:txBody>
      </p:sp>
      <p:sp>
        <p:nvSpPr>
          <p:cNvPr id="27" name="Google Shape;492;p45"/>
          <p:cNvSpPr txBox="1">
            <a:spLocks noGrp="1"/>
          </p:cNvSpPr>
          <p:nvPr>
            <p:ph type="subTitle" idx="3"/>
          </p:nvPr>
        </p:nvSpPr>
        <p:spPr>
          <a:xfrm>
            <a:off x="1263743" y="3163654"/>
            <a:ext cx="2599500" cy="3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sz="1600" b="1" u="sng" dirty="0">
                <a:solidFill>
                  <a:schemeClr val="bg2">
                    <a:lumMod val="75000"/>
                  </a:schemeClr>
                </a:solidFill>
                <a:latin typeface="Calibri" panose="020F0502020204030204" pitchFamily="34" charset="0"/>
                <a:cs typeface="Calibri" panose="020F0502020204030204" pitchFamily="34" charset="0"/>
              </a:rPr>
              <a:t>مساندة الفقراء والمحتاجين</a:t>
            </a:r>
            <a:endParaRPr sz="1600" b="1" u="sng" dirty="0">
              <a:solidFill>
                <a:schemeClr val="bg2">
                  <a:lumMod val="75000"/>
                </a:schemeClr>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5710166" y="736085"/>
            <a:ext cx="2464433" cy="169726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5710166" y="2796285"/>
            <a:ext cx="2464433" cy="16972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1000"/>
                                        <p:tgtEl>
                                          <p:spTgt spid="496"/>
                                        </p:tgtEl>
                                      </p:cBhvr>
                                    </p:animEffect>
                                    <p:anim calcmode="lin" valueType="num">
                                      <p:cBhvr>
                                        <p:cTn id="8" dur="1000" fill="hold"/>
                                        <p:tgtEl>
                                          <p:spTgt spid="496"/>
                                        </p:tgtEl>
                                        <p:attrNameLst>
                                          <p:attrName>ppt_x</p:attrName>
                                        </p:attrNameLst>
                                      </p:cBhvr>
                                      <p:tavLst>
                                        <p:tav tm="0">
                                          <p:val>
                                            <p:strVal val="#ppt_x"/>
                                          </p:val>
                                        </p:tav>
                                        <p:tav tm="100000">
                                          <p:val>
                                            <p:strVal val="#ppt_x"/>
                                          </p:val>
                                        </p:tav>
                                      </p:tavLst>
                                    </p:anim>
                                    <p:anim calcmode="lin" valueType="num">
                                      <p:cBhvr>
                                        <p:cTn id="9" dur="1000" fill="hold"/>
                                        <p:tgtEl>
                                          <p:spTgt spid="4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92">
                                            <p:txEl>
                                              <p:pRg st="0" end="0"/>
                                            </p:txEl>
                                          </p:spTgt>
                                        </p:tgtEl>
                                        <p:attrNameLst>
                                          <p:attrName>style.visibility</p:attrName>
                                        </p:attrNameLst>
                                      </p:cBhvr>
                                      <p:to>
                                        <p:strVal val="visible"/>
                                      </p:to>
                                    </p:set>
                                    <p:anim calcmode="lin" valueType="num">
                                      <p:cBhvr additive="base">
                                        <p:cTn id="14" dur="500" fill="hold"/>
                                        <p:tgtEl>
                                          <p:spTgt spid="49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 calcmode="lin" valueType="num">
                                      <p:cBhvr additive="base">
                                        <p:cTn id="2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91">
                                            <p:txEl>
                                              <p:pRg st="0" end="0"/>
                                            </p:txEl>
                                          </p:spTgt>
                                        </p:tgtEl>
                                        <p:attrNameLst>
                                          <p:attrName>style.visibility</p:attrName>
                                        </p:attrNameLst>
                                      </p:cBhvr>
                                      <p:to>
                                        <p:strVal val="visible"/>
                                      </p:to>
                                    </p:set>
                                    <p:animEffect transition="in" filter="wipe(down)">
                                      <p:cBhvr>
                                        <p:cTn id="26" dur="500"/>
                                        <p:tgtEl>
                                          <p:spTgt spid="49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94">
                                            <p:txEl>
                                              <p:pRg st="0" end="0"/>
                                            </p:txEl>
                                          </p:spTgt>
                                        </p:tgtEl>
                                        <p:attrNameLst>
                                          <p:attrName>style.visibility</p:attrName>
                                        </p:attrNameLst>
                                      </p:cBhvr>
                                      <p:to>
                                        <p:strVal val="visible"/>
                                      </p:to>
                                    </p:set>
                                    <p:animEffect transition="in" filter="wipe(down)">
                                      <p:cBhvr>
                                        <p:cTn id="31" dur="500"/>
                                        <p:tgtEl>
                                          <p:spTgt spid="49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91" name="Google Shape;491;p45"/>
          <p:cNvSpPr txBox="1">
            <a:spLocks noGrp="1"/>
          </p:cNvSpPr>
          <p:nvPr>
            <p:ph type="subTitle" idx="2"/>
          </p:nvPr>
        </p:nvSpPr>
        <p:spPr>
          <a:xfrm>
            <a:off x="661974" y="2293454"/>
            <a:ext cx="3402014" cy="478200"/>
          </a:xfrm>
          <a:prstGeom prst="rect">
            <a:avLst/>
          </a:prstGeom>
        </p:spPr>
        <p:txBody>
          <a:bodyPr spcFirstLastPara="1" wrap="square" lIns="91425" tIns="91425" rIns="91425" bIns="91425" anchor="b" anchorCtr="0">
            <a:noAutofit/>
          </a:bodyPr>
          <a:lstStyle/>
          <a:p>
            <a:pPr marL="0" lvl="0" indent="0" algn="ctr" rtl="1"/>
            <a:r>
              <a:rPr lang="ar-AE" sz="1200" dirty="0">
                <a:latin typeface="Calibri" panose="020F0502020204030204" pitchFamily="34" charset="0"/>
                <a:cs typeface="Calibri" panose="020F0502020204030204" pitchFamily="34" charset="0"/>
              </a:rPr>
              <a:t>«دبي العطاء»توفر فرص من أجل توفير فرص التعليم والحياة الكريمة لملايين الأطفال في الدول النامية حول العالم</a:t>
            </a:r>
            <a:endParaRPr sz="1200" dirty="0">
              <a:latin typeface="Calibri" panose="020F0502020204030204" pitchFamily="34" charset="0"/>
              <a:cs typeface="Calibri" panose="020F0502020204030204" pitchFamily="34" charset="0"/>
            </a:endParaRPr>
          </a:p>
        </p:txBody>
      </p:sp>
      <p:sp>
        <p:nvSpPr>
          <p:cNvPr id="492" name="Google Shape;492;p45"/>
          <p:cNvSpPr txBox="1">
            <a:spLocks noGrp="1"/>
          </p:cNvSpPr>
          <p:nvPr>
            <p:ph type="subTitle" idx="3"/>
          </p:nvPr>
        </p:nvSpPr>
        <p:spPr>
          <a:xfrm>
            <a:off x="1263743" y="1684953"/>
            <a:ext cx="2599500" cy="3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sz="1600" b="1" u="sng" dirty="0">
                <a:solidFill>
                  <a:schemeClr val="bg2">
                    <a:lumMod val="75000"/>
                  </a:schemeClr>
                </a:solidFill>
                <a:latin typeface="Calibri" panose="020F0502020204030204" pitchFamily="34" charset="0"/>
                <a:cs typeface="Calibri" panose="020F0502020204030204" pitchFamily="34" charset="0"/>
              </a:rPr>
              <a:t>التعليم</a:t>
            </a:r>
            <a:endParaRPr sz="1600" b="1" u="sng" dirty="0">
              <a:solidFill>
                <a:schemeClr val="bg2">
                  <a:lumMod val="75000"/>
                </a:schemeClr>
              </a:solidFill>
              <a:latin typeface="Calibri" panose="020F0502020204030204" pitchFamily="34" charset="0"/>
              <a:cs typeface="Calibri" panose="020F0502020204030204" pitchFamily="34" charset="0"/>
            </a:endParaRPr>
          </a:p>
        </p:txBody>
      </p:sp>
      <p:sp>
        <p:nvSpPr>
          <p:cNvPr id="494" name="Google Shape;494;p45"/>
          <p:cNvSpPr txBox="1">
            <a:spLocks noGrp="1"/>
          </p:cNvSpPr>
          <p:nvPr>
            <p:ph type="subTitle" idx="5"/>
          </p:nvPr>
        </p:nvSpPr>
        <p:spPr>
          <a:xfrm>
            <a:off x="461050" y="3681817"/>
            <a:ext cx="3803862" cy="478200"/>
          </a:xfrm>
          <a:prstGeom prst="rect">
            <a:avLst/>
          </a:prstGeom>
        </p:spPr>
        <p:txBody>
          <a:bodyPr spcFirstLastPara="1" wrap="square" lIns="91425" tIns="91425" rIns="91425" bIns="91425" anchor="b" anchorCtr="0">
            <a:noAutofit/>
          </a:bodyPr>
          <a:lstStyle/>
          <a:p>
            <a:pPr marL="0" lvl="0" indent="0" algn="ctr"/>
            <a:r>
              <a:rPr lang="ar-AE" sz="1200" dirty="0">
                <a:latin typeface="Calibri" panose="020F0502020204030204" pitchFamily="34" charset="0"/>
                <a:cs typeface="Calibri" panose="020F0502020204030204" pitchFamily="34" charset="0"/>
              </a:rPr>
              <a:t>مشاركة دولة الإمارات بقواتها المسلحة بالعديد من الدول مثل : اليمن ضمن عاصفة الحزم لمساندة الشقاء اليمنيين ودفاعا عن الظلم.</a:t>
            </a:r>
            <a:endParaRPr sz="1200" dirty="0">
              <a:latin typeface="Calibri" panose="020F0502020204030204" pitchFamily="34" charset="0"/>
              <a:cs typeface="Calibri" panose="020F0502020204030204" pitchFamily="34" charset="0"/>
            </a:endParaRPr>
          </a:p>
        </p:txBody>
      </p:sp>
      <p:sp>
        <p:nvSpPr>
          <p:cNvPr id="496" name="Google Shape;496;p45"/>
          <p:cNvSpPr txBox="1">
            <a:spLocks noGrp="1"/>
          </p:cNvSpPr>
          <p:nvPr>
            <p:ph type="title"/>
          </p:nvPr>
        </p:nvSpPr>
        <p:spPr>
          <a:xfrm>
            <a:off x="306631" y="534250"/>
            <a:ext cx="4112700" cy="868500"/>
          </a:xfrm>
          <a:prstGeom prst="rect">
            <a:avLst/>
          </a:prstGeom>
        </p:spPr>
        <p:txBody>
          <a:bodyPr spcFirstLastPara="1" wrap="square" lIns="91425" tIns="91425" rIns="91425" bIns="91425" anchor="ctr" anchorCtr="0">
            <a:noAutofit/>
          </a:bodyPr>
          <a:lstStyle/>
          <a:p>
            <a:pPr lvl="0" algn="ctr"/>
            <a:r>
              <a:rPr lang="ar-SA" sz="2400" b="1" u="sng" spc="50" dirty="0">
                <a:ln w="0"/>
                <a:solidFill>
                  <a:schemeClr val="bg2"/>
                </a:solidFill>
                <a:effectLst>
                  <a:innerShdw blurRad="63500" dist="50800" dir="13500000">
                    <a:srgbClr val="000000">
                      <a:alpha val="50000"/>
                    </a:srgbClr>
                  </a:innerShdw>
                </a:effectLst>
                <a:latin typeface="+mn-lt"/>
                <a:cs typeface="+mn-cs"/>
              </a:rPr>
              <a:t>دور الإمارات في مؤازرة دول العالم </a:t>
            </a:r>
          </a:p>
        </p:txBody>
      </p:sp>
      <p:sp>
        <p:nvSpPr>
          <p:cNvPr id="27" name="Google Shape;492;p45"/>
          <p:cNvSpPr txBox="1">
            <a:spLocks noGrp="1"/>
          </p:cNvSpPr>
          <p:nvPr>
            <p:ph type="subTitle" idx="3"/>
          </p:nvPr>
        </p:nvSpPr>
        <p:spPr>
          <a:xfrm>
            <a:off x="1263743" y="3053857"/>
            <a:ext cx="2599500" cy="3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sz="1600" b="1" u="sng" dirty="0">
                <a:solidFill>
                  <a:schemeClr val="bg2">
                    <a:lumMod val="75000"/>
                  </a:schemeClr>
                </a:solidFill>
                <a:latin typeface="Calibri" panose="020F0502020204030204" pitchFamily="34" charset="0"/>
                <a:cs typeface="Calibri" panose="020F0502020204030204" pitchFamily="34" charset="0"/>
              </a:rPr>
              <a:t>التعاون على خير</a:t>
            </a:r>
            <a:endParaRPr sz="1600" b="1" u="sng" dirty="0">
              <a:solidFill>
                <a:schemeClr val="bg2">
                  <a:lumMod val="7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5650366" y="881211"/>
            <a:ext cx="2485331" cy="147010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5650367" y="2771654"/>
            <a:ext cx="2485330" cy="1553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59512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1000"/>
                                        <p:tgtEl>
                                          <p:spTgt spid="496"/>
                                        </p:tgtEl>
                                      </p:cBhvr>
                                    </p:animEffect>
                                    <p:anim calcmode="lin" valueType="num">
                                      <p:cBhvr>
                                        <p:cTn id="8" dur="1000" fill="hold"/>
                                        <p:tgtEl>
                                          <p:spTgt spid="496"/>
                                        </p:tgtEl>
                                        <p:attrNameLst>
                                          <p:attrName>ppt_x</p:attrName>
                                        </p:attrNameLst>
                                      </p:cBhvr>
                                      <p:tavLst>
                                        <p:tav tm="0">
                                          <p:val>
                                            <p:strVal val="#ppt_x"/>
                                          </p:val>
                                        </p:tav>
                                        <p:tav tm="100000">
                                          <p:val>
                                            <p:strVal val="#ppt_x"/>
                                          </p:val>
                                        </p:tav>
                                      </p:tavLst>
                                    </p:anim>
                                    <p:anim calcmode="lin" valueType="num">
                                      <p:cBhvr>
                                        <p:cTn id="9" dur="1000" fill="hold"/>
                                        <p:tgtEl>
                                          <p:spTgt spid="4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92">
                                            <p:txEl>
                                              <p:pRg st="0" end="0"/>
                                            </p:txEl>
                                          </p:spTgt>
                                        </p:tgtEl>
                                        <p:attrNameLst>
                                          <p:attrName>style.visibility</p:attrName>
                                        </p:attrNameLst>
                                      </p:cBhvr>
                                      <p:to>
                                        <p:strVal val="visible"/>
                                      </p:to>
                                    </p:set>
                                    <p:anim calcmode="lin" valueType="num">
                                      <p:cBhvr additive="base">
                                        <p:cTn id="14" dur="500" fill="hold"/>
                                        <p:tgtEl>
                                          <p:spTgt spid="49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 calcmode="lin" valueType="num">
                                      <p:cBhvr additive="base">
                                        <p:cTn id="2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91">
                                            <p:txEl>
                                              <p:pRg st="0" end="0"/>
                                            </p:txEl>
                                          </p:spTgt>
                                        </p:tgtEl>
                                        <p:attrNameLst>
                                          <p:attrName>style.visibility</p:attrName>
                                        </p:attrNameLst>
                                      </p:cBhvr>
                                      <p:to>
                                        <p:strVal val="visible"/>
                                      </p:to>
                                    </p:set>
                                    <p:animEffect transition="in" filter="barn(inVertical)">
                                      <p:cBhvr>
                                        <p:cTn id="26" dur="500"/>
                                        <p:tgtEl>
                                          <p:spTgt spid="49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94">
                                            <p:txEl>
                                              <p:pRg st="0" end="0"/>
                                            </p:txEl>
                                          </p:spTgt>
                                        </p:tgtEl>
                                        <p:attrNameLst>
                                          <p:attrName>style.visibility</p:attrName>
                                        </p:attrNameLst>
                                      </p:cBhvr>
                                      <p:to>
                                        <p:strVal val="visible"/>
                                      </p:to>
                                    </p:set>
                                    <p:animEffect transition="in" filter="barn(inVertical)">
                                      <p:cBhvr>
                                        <p:cTn id="31" dur="500"/>
                                        <p:tgtEl>
                                          <p:spTgt spid="49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8"/>
          <p:cNvSpPr txBox="1">
            <a:spLocks noGrp="1"/>
          </p:cNvSpPr>
          <p:nvPr>
            <p:ph type="body" idx="1"/>
          </p:nvPr>
        </p:nvSpPr>
        <p:spPr>
          <a:xfrm>
            <a:off x="4654550" y="1605125"/>
            <a:ext cx="4214442" cy="2693700"/>
          </a:xfrm>
          <a:prstGeom prst="rect">
            <a:avLst/>
          </a:prstGeom>
        </p:spPr>
        <p:txBody>
          <a:bodyPr spcFirstLastPara="1" wrap="square" lIns="91425" tIns="91425" rIns="91425" bIns="91425" anchor="t" anchorCtr="0">
            <a:noAutofit/>
          </a:bodyPr>
          <a:lstStyle/>
          <a:p>
            <a:pPr lvl="0" algn="r" rtl="1">
              <a:buFont typeface="Arial" panose="020B0604020202020204" pitchFamily="34" charset="0"/>
              <a:buChar char="•"/>
            </a:pPr>
            <a:r>
              <a:rPr lang="ar-SA" dirty="0">
                <a:latin typeface="Calibri" panose="020F0502020204030204" pitchFamily="34" charset="0"/>
                <a:cs typeface="Calibri" panose="020F0502020204030204" pitchFamily="34" charset="0"/>
              </a:rPr>
              <a:t>الإنتماء هو انتساب الآنسان لوطنه ويعبر عن ذلك كل جوارحه، وإنتمائي لدولة الإمارات يبدأ من جنسيتي الإمارتية التي أعتز بها، وأنا مستعد للدفاع عنها، ومحاربة الفساد وعمليات التخريب أو التجسس في وطني، والميل والعطاء لأفراد وطني، فأنا مرتبط بالمكان الذي ولدت وكبرت فيه. وانتماؤنا للأمة الإسلامية هو جزء من انتماؤنا للدين الإسلامي .</a:t>
            </a:r>
            <a:endParaRPr dirty="0">
              <a:latin typeface="Calibri" panose="020F0502020204030204" pitchFamily="34" charset="0"/>
              <a:cs typeface="Calibri" panose="020F0502020204030204" pitchFamily="34" charset="0"/>
            </a:endParaRPr>
          </a:p>
        </p:txBody>
      </p:sp>
      <p:cxnSp>
        <p:nvCxnSpPr>
          <p:cNvPr id="532" name="Google Shape;532;p48"/>
          <p:cNvCxnSpPr/>
          <p:nvPr/>
        </p:nvCxnSpPr>
        <p:spPr>
          <a:xfrm>
            <a:off x="707101" y="534250"/>
            <a:ext cx="7725600" cy="0"/>
          </a:xfrm>
          <a:prstGeom prst="straightConnector1">
            <a:avLst/>
          </a:prstGeom>
          <a:noFill/>
          <a:ln w="28575" cap="flat" cmpd="sng">
            <a:solidFill>
              <a:schemeClr val="dk2"/>
            </a:solidFill>
            <a:prstDash val="solid"/>
            <a:miter lim="8000"/>
            <a:headEnd type="none" w="med" len="med"/>
            <a:tailEnd type="none" w="med" len="med"/>
          </a:ln>
        </p:spPr>
      </p:cxnSp>
      <p:sp>
        <p:nvSpPr>
          <p:cNvPr id="7" name="Google Shape;496;p45"/>
          <p:cNvSpPr txBox="1">
            <a:spLocks noGrp="1"/>
          </p:cNvSpPr>
          <p:nvPr>
            <p:ph type="title"/>
          </p:nvPr>
        </p:nvSpPr>
        <p:spPr>
          <a:xfrm>
            <a:off x="4654550" y="545986"/>
            <a:ext cx="4112700" cy="868500"/>
          </a:xfrm>
          <a:prstGeom prst="rect">
            <a:avLst/>
          </a:prstGeom>
        </p:spPr>
        <p:txBody>
          <a:bodyPr spcFirstLastPara="1" wrap="square" lIns="91425" tIns="91425" rIns="91425" bIns="91425" anchor="ctr" anchorCtr="0">
            <a:noAutofit/>
          </a:bodyPr>
          <a:lstStyle/>
          <a:p>
            <a:pPr lvl="0" algn="ctr"/>
            <a:r>
              <a:rPr lang="ar-AE" sz="2000" b="1" u="sng" spc="50" dirty="0">
                <a:ln w="0"/>
                <a:solidFill>
                  <a:schemeClr val="bg2"/>
                </a:solidFill>
                <a:effectLst>
                  <a:innerShdw blurRad="63500" dist="50800" dir="13500000">
                    <a:srgbClr val="000000">
                      <a:alpha val="50000"/>
                    </a:srgbClr>
                  </a:innerShdw>
                </a:effectLst>
                <a:latin typeface="+mn-lt"/>
                <a:cs typeface="+mn-cs"/>
              </a:rPr>
              <a:t>إنتمائي الوطني لدولة الإمارات والأمة العربية والإسلامية</a:t>
            </a:r>
            <a:endParaRPr lang="ar-SA" sz="2000" b="1" u="sng" spc="50" dirty="0">
              <a:ln w="0"/>
              <a:solidFill>
                <a:schemeClr val="bg2"/>
              </a:solidFill>
              <a:effectLst>
                <a:innerShdw blurRad="63500" dist="50800" dir="13500000">
                  <a:srgbClr val="000000">
                    <a:alpha val="50000"/>
                  </a:srgbClr>
                </a:innerShdw>
              </a:effectLst>
              <a:latin typeface="+mn-lt"/>
              <a:cs typeface="+mn-cs"/>
            </a:endParaRPr>
          </a:p>
        </p:txBody>
      </p:sp>
      <p:pic>
        <p:nvPicPr>
          <p:cNvPr id="3" name="Picture 2"/>
          <p:cNvPicPr>
            <a:picLocks noChangeAspect="1"/>
          </p:cNvPicPr>
          <p:nvPr/>
        </p:nvPicPr>
        <p:blipFill>
          <a:blip r:embed="rId3"/>
          <a:stretch>
            <a:fillRect/>
          </a:stretch>
        </p:blipFill>
        <p:spPr>
          <a:xfrm>
            <a:off x="707101" y="1538896"/>
            <a:ext cx="3448050" cy="1790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29">
                                            <p:txEl>
                                              <p:pRg st="0" end="0"/>
                                            </p:txEl>
                                          </p:spTgt>
                                        </p:tgtEl>
                                        <p:attrNameLst>
                                          <p:attrName>style.visibility</p:attrName>
                                        </p:attrNameLst>
                                      </p:cBhvr>
                                      <p:to>
                                        <p:strVal val="visible"/>
                                      </p:to>
                                    </p:set>
                                    <p:animEffect transition="in" filter="fade">
                                      <p:cBhvr>
                                        <p:cTn id="14" dur="500"/>
                                        <p:tgtEl>
                                          <p:spTgt spid="5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cxnSp>
        <p:nvCxnSpPr>
          <p:cNvPr id="414" name="Google Shape;414;p42"/>
          <p:cNvCxnSpPr/>
          <p:nvPr/>
        </p:nvCxnSpPr>
        <p:spPr>
          <a:xfrm>
            <a:off x="706975" y="534250"/>
            <a:ext cx="7725600" cy="0"/>
          </a:xfrm>
          <a:prstGeom prst="straightConnector1">
            <a:avLst/>
          </a:prstGeom>
          <a:noFill/>
          <a:ln w="28575" cap="flat" cmpd="sng">
            <a:solidFill>
              <a:schemeClr val="dk2"/>
            </a:solidFill>
            <a:prstDash val="solid"/>
            <a:miter lim="8000"/>
            <a:headEnd type="none" w="med" len="med"/>
            <a:tailEnd type="none" w="med" len="med"/>
          </a:ln>
        </p:spPr>
      </p:cxnSp>
      <p:pic>
        <p:nvPicPr>
          <p:cNvPr id="3" name="Picture 2"/>
          <p:cNvPicPr>
            <a:picLocks noChangeAspect="1"/>
          </p:cNvPicPr>
          <p:nvPr/>
        </p:nvPicPr>
        <p:blipFill>
          <a:blip r:embed="rId3"/>
          <a:stretch>
            <a:fillRect/>
          </a:stretch>
        </p:blipFill>
        <p:spPr>
          <a:xfrm>
            <a:off x="98473" y="673432"/>
            <a:ext cx="2236585" cy="131597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2333190" y="673432"/>
            <a:ext cx="2236585" cy="13159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4569775" y="673432"/>
            <a:ext cx="2273467" cy="131597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6819191" y="673432"/>
            <a:ext cx="2187306" cy="131597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83774" y="3182876"/>
            <a:ext cx="2249416" cy="131597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2333190" y="3182876"/>
            <a:ext cx="2234717" cy="131597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9"/>
          <a:stretch>
            <a:fillRect/>
          </a:stretch>
        </p:blipFill>
        <p:spPr>
          <a:xfrm>
            <a:off x="4569775" y="3182876"/>
            <a:ext cx="2236585" cy="131597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0"/>
          <a:stretch>
            <a:fillRect/>
          </a:stretch>
        </p:blipFill>
        <p:spPr>
          <a:xfrm>
            <a:off x="6817323" y="3182876"/>
            <a:ext cx="2238453" cy="13159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4"/>
          <p:cNvSpPr txBox="1">
            <a:spLocks noGrp="1"/>
          </p:cNvSpPr>
          <p:nvPr>
            <p:ph type="title"/>
          </p:nvPr>
        </p:nvSpPr>
        <p:spPr>
          <a:xfrm>
            <a:off x="713225" y="539500"/>
            <a:ext cx="7717500" cy="478200"/>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ar-AE" sz="2400" b="1" spc="50" dirty="0">
                <a:ln w="0"/>
                <a:solidFill>
                  <a:schemeClr val="bg2"/>
                </a:solidFill>
                <a:effectLst>
                  <a:innerShdw blurRad="63500" dist="50800" dir="13500000">
                    <a:srgbClr val="000000">
                      <a:alpha val="50000"/>
                    </a:srgbClr>
                  </a:innerShdw>
                </a:effectLst>
                <a:latin typeface="Calibri" panose="020F0502020204030204" pitchFamily="34" charset="0"/>
                <a:cs typeface="Calibri" panose="020F0502020204030204" pitchFamily="34" charset="0"/>
              </a:rPr>
              <a:t>الأدلة من القرآن والسنة تدل على حب الوطن ومساعدة الآخرين</a:t>
            </a:r>
            <a:endParaRPr sz="2400" b="1" spc="50" dirty="0">
              <a:ln w="0"/>
              <a:solidFill>
                <a:schemeClr val="bg2"/>
              </a:solidFill>
              <a:effectLst>
                <a:innerShdw blurRad="63500" dist="50800" dir="13500000">
                  <a:srgbClr val="000000">
                    <a:alpha val="50000"/>
                  </a:srgbClr>
                </a:innerShdw>
              </a:effectLst>
              <a:latin typeface="Calibri" panose="020F0502020204030204" pitchFamily="34" charset="0"/>
              <a:cs typeface="Calibri" panose="020F0502020204030204" pitchFamily="34" charset="0"/>
            </a:endParaRPr>
          </a:p>
        </p:txBody>
      </p:sp>
      <p:sp>
        <p:nvSpPr>
          <p:cNvPr id="660" name="Google Shape;660;p54"/>
          <p:cNvSpPr txBox="1">
            <a:spLocks noGrp="1"/>
          </p:cNvSpPr>
          <p:nvPr>
            <p:ph type="body" idx="1"/>
          </p:nvPr>
        </p:nvSpPr>
        <p:spPr>
          <a:xfrm>
            <a:off x="761352" y="1255553"/>
            <a:ext cx="7303244" cy="2541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AE" b="1" u="sng" dirty="0">
                <a:latin typeface="Calibri" panose="020F0502020204030204" pitchFamily="34" charset="0"/>
                <a:cs typeface="Calibri" panose="020F0502020204030204" pitchFamily="34" charset="0"/>
              </a:rPr>
              <a:t>حب الوطن :</a:t>
            </a:r>
          </a:p>
          <a:p>
            <a:pPr marL="285750" lvl="0" indent="-285750" algn="r" rtl="1">
              <a:spcBef>
                <a:spcPts val="0"/>
              </a:spcBef>
              <a:spcAft>
                <a:spcPts val="0"/>
              </a:spcAft>
              <a:buFont typeface="Arial" panose="020B0604020202020204" pitchFamily="34" charset="0"/>
              <a:buChar char="•"/>
            </a:pPr>
            <a:r>
              <a:rPr lang="ar-AE" dirty="0">
                <a:latin typeface="Calibri" panose="020F0502020204030204" pitchFamily="34" charset="0"/>
                <a:cs typeface="Calibri" panose="020F0502020204030204" pitchFamily="34" charset="0"/>
              </a:rPr>
              <a:t>قال تعالى : « وأورثكم أرضهم وديارهم وأموالهم وأرضا لم تطئوها وكان الله على كل شي قدير «.</a:t>
            </a:r>
          </a:p>
          <a:p>
            <a:pPr marL="0" lvl="0" indent="0" rtl="1">
              <a:spcBef>
                <a:spcPts val="0"/>
              </a:spcBef>
              <a:spcAft>
                <a:spcPts val="0"/>
              </a:spcAft>
              <a:buNone/>
            </a:pPr>
            <a:r>
              <a:rPr lang="ar-AE" sz="1100" dirty="0">
                <a:latin typeface="Calibri" panose="020F0502020204030204" pitchFamily="34" charset="0"/>
                <a:cs typeface="Calibri" panose="020F0502020204030204" pitchFamily="34" charset="0"/>
              </a:rPr>
              <a:t>سورة الأحزاب آية27</a:t>
            </a:r>
          </a:p>
          <a:p>
            <a:pPr marL="285750" lvl="0" indent="-285750" algn="r" rtl="1">
              <a:spcBef>
                <a:spcPts val="0"/>
              </a:spcBef>
              <a:spcAft>
                <a:spcPts val="0"/>
              </a:spcAft>
              <a:buFont typeface="Arial" panose="020B0604020202020204" pitchFamily="34" charset="0"/>
              <a:buChar char="•"/>
            </a:pPr>
            <a:r>
              <a:rPr lang="ar-AE" dirty="0">
                <a:latin typeface="Calibri" panose="020F0502020204030204" pitchFamily="34" charset="0"/>
                <a:cs typeface="Calibri" panose="020F0502020204030204" pitchFamily="34" charset="0"/>
              </a:rPr>
              <a:t>عن أنس رضي الله عنه عن النبي : « اللهم إجعل بالمدينة ضعفي ماجعلت بمكة من البركة « .</a:t>
            </a:r>
          </a:p>
          <a:p>
            <a:pPr marL="0" lvl="0" indent="0" algn="r" rtl="1">
              <a:spcBef>
                <a:spcPts val="0"/>
              </a:spcBef>
              <a:spcAft>
                <a:spcPts val="0"/>
              </a:spcAft>
              <a:buNone/>
            </a:pPr>
            <a:endParaRPr lang="ar-AE" dirty="0">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ar-AE" b="1" u="sng" dirty="0">
                <a:latin typeface="Calibri" panose="020F0502020204030204" pitchFamily="34" charset="0"/>
                <a:cs typeface="Calibri" panose="020F0502020204030204" pitchFamily="34" charset="0"/>
              </a:rPr>
              <a:t>مساعدة الآخرين:</a:t>
            </a:r>
          </a:p>
          <a:p>
            <a:pPr marL="285750" lvl="0" indent="-285750" algn="r" rtl="1">
              <a:spcBef>
                <a:spcPts val="0"/>
              </a:spcBef>
              <a:spcAft>
                <a:spcPts val="0"/>
              </a:spcAft>
              <a:buFont typeface="Arial" panose="020B0604020202020204" pitchFamily="34" charset="0"/>
              <a:buChar char="•"/>
            </a:pPr>
            <a:r>
              <a:rPr lang="ar-AE" dirty="0">
                <a:latin typeface="Calibri" panose="020F0502020204030204" pitchFamily="34" charset="0"/>
                <a:cs typeface="Calibri" panose="020F0502020204030204" pitchFamily="34" charset="0"/>
              </a:rPr>
              <a:t>قال تعالى : « مثل الذين ينفقون أموالهم في سبيل الله كمثل حبة أنبتت سبع سنابل في كل سنبلة مائة حبة « </a:t>
            </a:r>
            <a:r>
              <a:rPr lang="ar-AE" sz="1100" dirty="0">
                <a:latin typeface="Calibri" panose="020F0502020204030204" pitchFamily="34" charset="0"/>
                <a:cs typeface="Calibri" panose="020F0502020204030204" pitchFamily="34" charset="0"/>
              </a:rPr>
              <a:t>سورة البقرة</a:t>
            </a:r>
            <a:endParaRPr lang="ar-SA" sz="1100" dirty="0">
              <a:latin typeface="Calibri" panose="020F0502020204030204" pitchFamily="34" charset="0"/>
              <a:cs typeface="Calibri" panose="020F0502020204030204" pitchFamily="34" charset="0"/>
            </a:endParaRPr>
          </a:p>
          <a:p>
            <a:pPr marL="0" lvl="0" indent="0" algn="r" rtl="1">
              <a:spcBef>
                <a:spcPts val="0"/>
              </a:spcBef>
              <a:spcAft>
                <a:spcPts val="0"/>
              </a:spcAft>
              <a:buNone/>
            </a:pPr>
            <a:endParaRPr lang="ar-AE" sz="1100" dirty="0">
              <a:latin typeface="Calibri" panose="020F0502020204030204" pitchFamily="34" charset="0"/>
              <a:cs typeface="Calibri" panose="020F0502020204030204" pitchFamily="34" charset="0"/>
            </a:endParaRPr>
          </a:p>
          <a:p>
            <a:pPr marL="285750" lvl="0" indent="-285750" algn="r" rtl="1">
              <a:spcBef>
                <a:spcPts val="0"/>
              </a:spcBef>
              <a:spcAft>
                <a:spcPts val="0"/>
              </a:spcAft>
              <a:buFont typeface="Arial" panose="020B0604020202020204" pitchFamily="34" charset="0"/>
              <a:buChar char="•"/>
            </a:pPr>
            <a:r>
              <a:rPr lang="ar-AE" dirty="0">
                <a:latin typeface="Calibri" panose="020F0502020204030204" pitchFamily="34" charset="0"/>
                <a:cs typeface="Calibri" panose="020F0502020204030204" pitchFamily="34" charset="0"/>
              </a:rPr>
              <a:t>قال رسول الله صلى الله عليه وسلم : « المسلم أخو المسلم، لايظلمه ولايسلمه ، ومن كان في حاجة أخيه كان الله في حاجته «</a:t>
            </a:r>
          </a:p>
          <a:p>
            <a:pPr marL="0" lvl="0" indent="0" algn="r" rtl="1">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barn(inVertical)">
                                      <p:cBhvr>
                                        <p:cTn id="7" dur="500"/>
                                        <p:tgtEl>
                                          <p:spTgt spid="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60">
                                            <p:txEl>
                                              <p:pRg st="0" end="0"/>
                                            </p:txEl>
                                          </p:spTgt>
                                        </p:tgtEl>
                                        <p:attrNameLst>
                                          <p:attrName>style.visibility</p:attrName>
                                        </p:attrNameLst>
                                      </p:cBhvr>
                                      <p:to>
                                        <p:strVal val="visible"/>
                                      </p:to>
                                    </p:set>
                                    <p:animEffect transition="in" filter="wipe(down)">
                                      <p:cBhvr>
                                        <p:cTn id="12" dur="500"/>
                                        <p:tgtEl>
                                          <p:spTgt spid="6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60">
                                            <p:txEl>
                                              <p:pRg st="5" end="5"/>
                                            </p:txEl>
                                          </p:spTgt>
                                        </p:tgtEl>
                                        <p:attrNameLst>
                                          <p:attrName>style.visibility</p:attrName>
                                        </p:attrNameLst>
                                      </p:cBhvr>
                                      <p:to>
                                        <p:strVal val="visible"/>
                                      </p:to>
                                    </p:set>
                                    <p:animEffect transition="in" filter="wipe(down)">
                                      <p:cBhvr>
                                        <p:cTn id="17" dur="500"/>
                                        <p:tgtEl>
                                          <p:spTgt spid="66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0">
                                            <p:txEl>
                                              <p:pRg st="1" end="1"/>
                                            </p:txEl>
                                          </p:spTgt>
                                        </p:tgtEl>
                                        <p:attrNameLst>
                                          <p:attrName>style.visibility</p:attrName>
                                        </p:attrNameLst>
                                      </p:cBhvr>
                                      <p:to>
                                        <p:strVal val="visible"/>
                                      </p:to>
                                    </p:set>
                                    <p:animEffect transition="in" filter="fade">
                                      <p:cBhvr>
                                        <p:cTn id="22" dur="1000"/>
                                        <p:tgtEl>
                                          <p:spTgt spid="660">
                                            <p:txEl>
                                              <p:pRg st="1" end="1"/>
                                            </p:txEl>
                                          </p:spTgt>
                                        </p:tgtEl>
                                      </p:cBhvr>
                                    </p:animEffect>
                                    <p:anim calcmode="lin" valueType="num">
                                      <p:cBhvr>
                                        <p:cTn id="23" dur="1000" fill="hold"/>
                                        <p:tgtEl>
                                          <p:spTgt spid="66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60">
                                            <p:txEl>
                                              <p:pRg st="2" end="2"/>
                                            </p:txEl>
                                          </p:spTgt>
                                        </p:tgtEl>
                                        <p:attrNameLst>
                                          <p:attrName>style.visibility</p:attrName>
                                        </p:attrNameLst>
                                      </p:cBhvr>
                                      <p:to>
                                        <p:strVal val="visible"/>
                                      </p:to>
                                    </p:set>
                                    <p:animEffect transition="in" filter="fade">
                                      <p:cBhvr>
                                        <p:cTn id="29" dur="1000"/>
                                        <p:tgtEl>
                                          <p:spTgt spid="660">
                                            <p:txEl>
                                              <p:pRg st="2" end="2"/>
                                            </p:txEl>
                                          </p:spTgt>
                                        </p:tgtEl>
                                      </p:cBhvr>
                                    </p:animEffect>
                                    <p:anim calcmode="lin" valueType="num">
                                      <p:cBhvr>
                                        <p:cTn id="30" dur="1000" fill="hold"/>
                                        <p:tgtEl>
                                          <p:spTgt spid="66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60">
                                            <p:txEl>
                                              <p:pRg st="3" end="3"/>
                                            </p:txEl>
                                          </p:spTgt>
                                        </p:tgtEl>
                                        <p:attrNameLst>
                                          <p:attrName>style.visibility</p:attrName>
                                        </p:attrNameLst>
                                      </p:cBhvr>
                                      <p:to>
                                        <p:strVal val="visible"/>
                                      </p:to>
                                    </p:set>
                                    <p:animEffect transition="in" filter="fade">
                                      <p:cBhvr>
                                        <p:cTn id="36" dur="1000"/>
                                        <p:tgtEl>
                                          <p:spTgt spid="660">
                                            <p:txEl>
                                              <p:pRg st="3" end="3"/>
                                            </p:txEl>
                                          </p:spTgt>
                                        </p:tgtEl>
                                      </p:cBhvr>
                                    </p:animEffect>
                                    <p:anim calcmode="lin" valueType="num">
                                      <p:cBhvr>
                                        <p:cTn id="37" dur="1000" fill="hold"/>
                                        <p:tgtEl>
                                          <p:spTgt spid="660">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60">
                                            <p:txEl>
                                              <p:pRg st="6" end="6"/>
                                            </p:txEl>
                                          </p:spTgt>
                                        </p:tgtEl>
                                        <p:attrNameLst>
                                          <p:attrName>style.visibility</p:attrName>
                                        </p:attrNameLst>
                                      </p:cBhvr>
                                      <p:to>
                                        <p:strVal val="visible"/>
                                      </p:to>
                                    </p:set>
                                    <p:animEffect transition="in" filter="fade">
                                      <p:cBhvr>
                                        <p:cTn id="43" dur="1000"/>
                                        <p:tgtEl>
                                          <p:spTgt spid="660">
                                            <p:txEl>
                                              <p:pRg st="6" end="6"/>
                                            </p:txEl>
                                          </p:spTgt>
                                        </p:tgtEl>
                                      </p:cBhvr>
                                    </p:animEffect>
                                    <p:anim calcmode="lin" valueType="num">
                                      <p:cBhvr>
                                        <p:cTn id="44" dur="1000" fill="hold"/>
                                        <p:tgtEl>
                                          <p:spTgt spid="66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6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60">
                                            <p:txEl>
                                              <p:pRg st="8" end="8"/>
                                            </p:txEl>
                                          </p:spTgt>
                                        </p:tgtEl>
                                        <p:attrNameLst>
                                          <p:attrName>style.visibility</p:attrName>
                                        </p:attrNameLst>
                                      </p:cBhvr>
                                      <p:to>
                                        <p:strVal val="visible"/>
                                      </p:to>
                                    </p:set>
                                    <p:animEffect transition="in" filter="fade">
                                      <p:cBhvr>
                                        <p:cTn id="50" dur="1000"/>
                                        <p:tgtEl>
                                          <p:spTgt spid="660">
                                            <p:txEl>
                                              <p:pRg st="8" end="8"/>
                                            </p:txEl>
                                          </p:spTgt>
                                        </p:tgtEl>
                                      </p:cBhvr>
                                    </p:animEffect>
                                    <p:anim calcmode="lin" valueType="num">
                                      <p:cBhvr>
                                        <p:cTn id="51" dur="1000" fill="hold"/>
                                        <p:tgtEl>
                                          <p:spTgt spid="660">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66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p:bldLst>
  </p:timing>
</p:sld>
</file>

<file path=ppt/theme/theme1.xml><?xml version="1.0" encoding="utf-8"?>
<a:theme xmlns:a="http://schemas.openxmlformats.org/drawingml/2006/main" name="Minimalist Gold &amp; Cream Slides Agency by Slidesgo">
  <a:themeElements>
    <a:clrScheme name="Simple Light">
      <a:dk1>
        <a:srgbClr val="191919"/>
      </a:dk1>
      <a:lt1>
        <a:srgbClr val="FFFFFF"/>
      </a:lt1>
      <a:dk2>
        <a:srgbClr val="C7A82C"/>
      </a:dk2>
      <a:lt2>
        <a:srgbClr val="FFFDFA"/>
      </a:lt2>
      <a:accent1>
        <a:srgbClr val="F8EDC5"/>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487</Words>
  <Application>Microsoft Office PowerPoint</Application>
  <PresentationFormat>On-screen Show (16:9)</PresentationFormat>
  <Paragraphs>50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Minimalist Gold &amp; Cream Slides Agency by Slidesgo</vt:lpstr>
      <vt:lpstr>الإمارات في خدمة العالم</vt:lpstr>
      <vt:lpstr>02</vt:lpstr>
      <vt:lpstr>PowerPoint Presentation</vt:lpstr>
      <vt:lpstr>PowerPoint Presentation</vt:lpstr>
      <vt:lpstr>دور الإمارات في مؤازرة دول العالم </vt:lpstr>
      <vt:lpstr>دور الإمارات في مؤازرة دول العالم </vt:lpstr>
      <vt:lpstr>إنتمائي الوطني لدولة الإمارات والأمة العربية والإسلامية</vt:lpstr>
      <vt:lpstr>PowerPoint Presentation</vt:lpstr>
      <vt:lpstr>الأدلة من القرآن والسنة تدل على حب الوطن ومساعدة الآخرين</vt:lpstr>
      <vt:lpstr>المراجع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Gold &amp; Cream Slides — Agency —</dc:title>
  <dc:creator>4u</dc:creator>
  <cp:lastModifiedBy>Aysha Alhammadi</cp:lastModifiedBy>
  <cp:revision>22</cp:revision>
  <dcterms:modified xsi:type="dcterms:W3CDTF">2022-12-12T21:26:40Z</dcterms:modified>
</cp:coreProperties>
</file>